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1"/>
  </p:notesMasterIdLst>
  <p:handoutMasterIdLst>
    <p:handoutMasterId r:id="rId42"/>
  </p:handoutMasterIdLst>
  <p:sldIdLst>
    <p:sldId id="338" r:id="rId2"/>
    <p:sldId id="429" r:id="rId3"/>
    <p:sldId id="430" r:id="rId4"/>
    <p:sldId id="431" r:id="rId5"/>
    <p:sldId id="435" r:id="rId6"/>
    <p:sldId id="499" r:id="rId7"/>
    <p:sldId id="440" r:id="rId8"/>
    <p:sldId id="471" r:id="rId9"/>
    <p:sldId id="484" r:id="rId10"/>
    <p:sldId id="444" r:id="rId11"/>
    <p:sldId id="446" r:id="rId12"/>
    <p:sldId id="447" r:id="rId13"/>
    <p:sldId id="448" r:id="rId14"/>
    <p:sldId id="449" r:id="rId15"/>
    <p:sldId id="451" r:id="rId16"/>
    <p:sldId id="452" r:id="rId17"/>
    <p:sldId id="453" r:id="rId18"/>
    <p:sldId id="501" r:id="rId19"/>
    <p:sldId id="454" r:id="rId20"/>
    <p:sldId id="445" r:id="rId21"/>
    <p:sldId id="456" r:id="rId22"/>
    <p:sldId id="457" r:id="rId23"/>
    <p:sldId id="459" r:id="rId24"/>
    <p:sldId id="485" r:id="rId25"/>
    <p:sldId id="486" r:id="rId26"/>
    <p:sldId id="488" r:id="rId27"/>
    <p:sldId id="487" r:id="rId28"/>
    <p:sldId id="493" r:id="rId29"/>
    <p:sldId id="494" r:id="rId30"/>
    <p:sldId id="489" r:id="rId31"/>
    <p:sldId id="495" r:id="rId32"/>
    <p:sldId id="466" r:id="rId33"/>
    <p:sldId id="496" r:id="rId34"/>
    <p:sldId id="490" r:id="rId35"/>
    <p:sldId id="497" r:id="rId36"/>
    <p:sldId id="498" r:id="rId37"/>
    <p:sldId id="491" r:id="rId38"/>
    <p:sldId id="500" r:id="rId39"/>
    <p:sldId id="345" r:id="rId40"/>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99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901" autoAdjust="0"/>
    <p:restoredTop sz="91139" autoAdjust="0"/>
  </p:normalViewPr>
  <p:slideViewPr>
    <p:cSldViewPr>
      <p:cViewPr>
        <p:scale>
          <a:sx n="60" d="100"/>
          <a:sy n="60" d="100"/>
        </p:scale>
        <p:origin x="-87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5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8F742-0C36-4200-9A84-628C5C92A783}" type="doc">
      <dgm:prSet loTypeId="urn:microsoft.com/office/officeart/2005/8/layout/radial1" loCatId="relationship" qsTypeId="urn:microsoft.com/office/officeart/2005/8/quickstyle/simple1" qsCatId="simple" csTypeId="urn:microsoft.com/office/officeart/2005/8/colors/accent1_2" csCatId="accent1"/>
      <dgm:spPr/>
    </dgm:pt>
    <dgm:pt modelId="{22B718A3-D950-4210-BFA4-0B7B53D28E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literacy</a:t>
          </a:r>
        </a:p>
      </dgm:t>
    </dgm:pt>
    <dgm:pt modelId="{C5ADDE5B-4660-4B7A-A4BC-1D97E78495C7}" type="parTrans" cxnId="{229B6A59-B440-47C1-940A-E7A55BC080A6}">
      <dgm:prSet/>
      <dgm:spPr/>
      <dgm:t>
        <a:bodyPr/>
        <a:lstStyle/>
        <a:p>
          <a:endParaRPr lang="nl-NL"/>
        </a:p>
      </dgm:t>
    </dgm:pt>
    <dgm:pt modelId="{B8307A44-AEF7-40D4-AB53-DDF160F70AEF}" type="sibTrans" cxnId="{229B6A59-B440-47C1-940A-E7A55BC080A6}">
      <dgm:prSet/>
      <dgm:spPr/>
      <dgm:t>
        <a:bodyPr/>
        <a:lstStyle/>
        <a:p>
          <a:endParaRPr lang="nl-NL"/>
        </a:p>
      </dgm:t>
    </dgm:pt>
    <dgm:pt modelId="{FD475850-B710-4FB7-905A-DBDA9B112B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competencies</a:t>
          </a:r>
        </a:p>
      </dgm:t>
    </dgm:pt>
    <dgm:pt modelId="{1EFBF1C1-592D-4473-9A1A-45EA48B9FF5A}" type="parTrans" cxnId="{6DAE692F-7400-4384-B55F-5F6606FADD55}">
      <dgm:prSet/>
      <dgm:spPr/>
      <dgm:t>
        <a:bodyPr/>
        <a:lstStyle/>
        <a:p>
          <a:endParaRPr lang="nl-NL"/>
        </a:p>
      </dgm:t>
    </dgm:pt>
    <dgm:pt modelId="{913A02FC-CAE7-42CF-8611-36C4C86884E2}" type="sibTrans" cxnId="{6DAE692F-7400-4384-B55F-5F6606FADD55}">
      <dgm:prSet/>
      <dgm:spPr/>
      <dgm:t>
        <a:bodyPr/>
        <a:lstStyle/>
        <a:p>
          <a:endParaRPr lang="nl-NL"/>
        </a:p>
      </dgm:t>
    </dgm:pt>
    <dgm:pt modelId="{FBD3C3F6-28A3-41C6-B426-C155FEE036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User training</a:t>
          </a:r>
        </a:p>
      </dgm:t>
    </dgm:pt>
    <dgm:pt modelId="{D0CF31E5-7B89-49BC-A25B-19373D8860CB}" type="parTrans" cxnId="{B75CD2A4-B055-449A-8A44-1F6D85606B27}">
      <dgm:prSet/>
      <dgm:spPr/>
      <dgm:t>
        <a:bodyPr/>
        <a:lstStyle/>
        <a:p>
          <a:endParaRPr lang="nl-NL"/>
        </a:p>
      </dgm:t>
    </dgm:pt>
    <dgm:pt modelId="{46849FBF-FD0A-46EF-B000-E830321F7763}" type="sibTrans" cxnId="{B75CD2A4-B055-449A-8A44-1F6D85606B27}">
      <dgm:prSet/>
      <dgm:spPr/>
      <dgm:t>
        <a:bodyPr/>
        <a:lstStyle/>
        <a:p>
          <a:endParaRPr lang="nl-NL"/>
        </a:p>
      </dgm:t>
    </dgm:pt>
    <dgm:pt modelId="{0120C619-B789-4AB2-B28D-B1FBAA80EA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Library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orientation</a:t>
          </a:r>
        </a:p>
      </dgm:t>
    </dgm:pt>
    <dgm:pt modelId="{21A0C0BF-D42A-449B-A595-8B8B44618277}" type="parTrans" cxnId="{DC6B7223-347B-4F3C-9B0D-44E729BD0371}">
      <dgm:prSet/>
      <dgm:spPr/>
      <dgm:t>
        <a:bodyPr/>
        <a:lstStyle/>
        <a:p>
          <a:endParaRPr lang="nl-NL"/>
        </a:p>
      </dgm:t>
    </dgm:pt>
    <dgm:pt modelId="{61053861-0DB3-489A-A419-05C46111CCBC}" type="sibTrans" cxnId="{DC6B7223-347B-4F3C-9B0D-44E729BD0371}">
      <dgm:prSet/>
      <dgm:spPr/>
      <dgm:t>
        <a:bodyPr/>
        <a:lstStyle/>
        <a:p>
          <a:endParaRPr lang="nl-NL"/>
        </a:p>
      </dgm:t>
    </dgm:pt>
    <dgm:pt modelId="{0D6CF1EC-832F-4A65-A476-6BB9D07380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 skills</a:t>
          </a:r>
        </a:p>
      </dgm:t>
    </dgm:pt>
    <dgm:pt modelId="{C300F2BA-151E-4EEE-A5E1-90DB87E2CE99}" type="parTrans" cxnId="{B191E910-5667-44F1-A402-C418DED8EDDB}">
      <dgm:prSet/>
      <dgm:spPr/>
      <dgm:t>
        <a:bodyPr/>
        <a:lstStyle/>
        <a:p>
          <a:endParaRPr lang="nl-NL"/>
        </a:p>
      </dgm:t>
    </dgm:pt>
    <dgm:pt modelId="{07F7A54E-CA97-4FCF-A34E-50B4370DB4F1}" type="sibTrans" cxnId="{B191E910-5667-44F1-A402-C418DED8EDDB}">
      <dgm:prSet/>
      <dgm:spPr/>
      <dgm:t>
        <a:bodyPr/>
        <a:lstStyle/>
        <a:p>
          <a:endParaRPr lang="nl-NL"/>
        </a:p>
      </dgm:t>
    </dgm:pt>
    <dgm:pt modelId="{949A29B8-0A91-4C8D-9A29-060AF4D825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fluency</a:t>
          </a:r>
        </a:p>
      </dgm:t>
    </dgm:pt>
    <dgm:pt modelId="{4C7FCAE1-D6E6-44AD-89E3-E6F48332D800}" type="parTrans" cxnId="{7B25DC6E-A341-48FD-8C30-79B740E52955}">
      <dgm:prSet/>
      <dgm:spPr/>
      <dgm:t>
        <a:bodyPr/>
        <a:lstStyle/>
        <a:p>
          <a:endParaRPr lang="nl-NL"/>
        </a:p>
      </dgm:t>
    </dgm:pt>
    <dgm:pt modelId="{A8291345-FADF-45E5-8C8C-C14A1B49224D}" type="sibTrans" cxnId="{7B25DC6E-A341-48FD-8C30-79B740E52955}">
      <dgm:prSet/>
      <dgm:spPr/>
      <dgm:t>
        <a:bodyPr/>
        <a:lstStyle/>
        <a:p>
          <a:endParaRPr lang="nl-NL"/>
        </a:p>
      </dgm:t>
    </dgm:pt>
    <dgm:pt modelId="{7DEF796F-3795-415A-93E7-5B4437307D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Bibliographic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instruction</a:t>
          </a:r>
        </a:p>
      </dgm:t>
    </dgm:pt>
    <dgm:pt modelId="{451BEE6A-0657-4F10-803F-8937D8795551}" type="parTrans" cxnId="{FEAB69DC-E976-44BE-A1E0-77DB9A5E3273}">
      <dgm:prSet/>
      <dgm:spPr/>
      <dgm:t>
        <a:bodyPr/>
        <a:lstStyle/>
        <a:p>
          <a:endParaRPr lang="nl-NL"/>
        </a:p>
      </dgm:t>
    </dgm:pt>
    <dgm:pt modelId="{08165D73-D366-41CF-811D-C320F9AE7BAF}" type="sibTrans" cxnId="{FEAB69DC-E976-44BE-A1E0-77DB9A5E3273}">
      <dgm:prSet/>
      <dgm:spPr/>
      <dgm:t>
        <a:bodyPr/>
        <a:lstStyle/>
        <a:p>
          <a:endParaRPr lang="nl-NL"/>
        </a:p>
      </dgm:t>
    </dgm:pt>
    <dgm:pt modelId="{387FDF85-10B3-4B35-B88F-9964A0E14A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education</a:t>
          </a:r>
        </a:p>
      </dgm:t>
    </dgm:pt>
    <dgm:pt modelId="{8CE3F581-A81E-4938-B17F-12D15973E16D}" type="parTrans" cxnId="{1A1D8CE2-7085-4406-8244-6900E53A4C01}">
      <dgm:prSet/>
      <dgm:spPr/>
      <dgm:t>
        <a:bodyPr/>
        <a:lstStyle/>
        <a:p>
          <a:endParaRPr lang="nl-NL"/>
        </a:p>
      </dgm:t>
    </dgm:pt>
    <dgm:pt modelId="{CD832D1E-11E5-476C-8C23-A345FA3968BF}" type="sibTrans" cxnId="{1A1D8CE2-7085-4406-8244-6900E53A4C01}">
      <dgm:prSet/>
      <dgm:spPr/>
      <dgm:t>
        <a:bodyPr/>
        <a:lstStyle/>
        <a:p>
          <a:endParaRPr lang="nl-NL"/>
        </a:p>
      </dgm:t>
    </dgm:pt>
    <dgm:pt modelId="{51489178-67D1-42B8-A111-B3A1890CB596}" type="pres">
      <dgm:prSet presAssocID="{6B38F742-0C36-4200-9A84-628C5C92A783}" presName="cycle" presStyleCnt="0">
        <dgm:presLayoutVars>
          <dgm:chMax val="1"/>
          <dgm:dir/>
          <dgm:animLvl val="ctr"/>
          <dgm:resizeHandles val="exact"/>
        </dgm:presLayoutVars>
      </dgm:prSet>
      <dgm:spPr/>
    </dgm:pt>
    <dgm:pt modelId="{79399320-C920-4FAC-8638-0312681C6D55}" type="pres">
      <dgm:prSet presAssocID="{22B718A3-D950-4210-BFA4-0B7B53D28E07}" presName="centerShape" presStyleLbl="node0" presStyleIdx="0" presStyleCnt="1"/>
      <dgm:spPr/>
      <dgm:t>
        <a:bodyPr/>
        <a:lstStyle/>
        <a:p>
          <a:endParaRPr lang="nl-NL"/>
        </a:p>
      </dgm:t>
    </dgm:pt>
    <dgm:pt modelId="{4FF653C4-3754-4213-B3D1-EF453BAAD2E2}" type="pres">
      <dgm:prSet presAssocID="{1EFBF1C1-592D-4473-9A1A-45EA48B9FF5A}" presName="Name9" presStyleLbl="parChTrans1D2" presStyleIdx="0" presStyleCnt="7"/>
      <dgm:spPr/>
      <dgm:t>
        <a:bodyPr/>
        <a:lstStyle/>
        <a:p>
          <a:endParaRPr lang="nl-NL"/>
        </a:p>
      </dgm:t>
    </dgm:pt>
    <dgm:pt modelId="{9076355C-8921-40AD-AC6C-32929D09E88D}" type="pres">
      <dgm:prSet presAssocID="{1EFBF1C1-592D-4473-9A1A-45EA48B9FF5A}" presName="connTx" presStyleLbl="parChTrans1D2" presStyleIdx="0" presStyleCnt="7"/>
      <dgm:spPr/>
      <dgm:t>
        <a:bodyPr/>
        <a:lstStyle/>
        <a:p>
          <a:endParaRPr lang="nl-NL"/>
        </a:p>
      </dgm:t>
    </dgm:pt>
    <dgm:pt modelId="{36FCDE66-1F67-450F-912E-6C10AB5DB940}" type="pres">
      <dgm:prSet presAssocID="{FD475850-B710-4FB7-905A-DBDA9B112B6B}" presName="node" presStyleLbl="node1" presStyleIdx="0" presStyleCnt="7">
        <dgm:presLayoutVars>
          <dgm:bulletEnabled val="1"/>
        </dgm:presLayoutVars>
      </dgm:prSet>
      <dgm:spPr/>
      <dgm:t>
        <a:bodyPr/>
        <a:lstStyle/>
        <a:p>
          <a:endParaRPr lang="nl-NL"/>
        </a:p>
      </dgm:t>
    </dgm:pt>
    <dgm:pt modelId="{45993AEB-6CBA-41F7-9C64-F1FC3DA7DD8D}" type="pres">
      <dgm:prSet presAssocID="{D0CF31E5-7B89-49BC-A25B-19373D8860CB}" presName="Name9" presStyleLbl="parChTrans1D2" presStyleIdx="1" presStyleCnt="7"/>
      <dgm:spPr/>
      <dgm:t>
        <a:bodyPr/>
        <a:lstStyle/>
        <a:p>
          <a:endParaRPr lang="nl-NL"/>
        </a:p>
      </dgm:t>
    </dgm:pt>
    <dgm:pt modelId="{D7F761F7-098E-4F27-844C-915CF774DD95}" type="pres">
      <dgm:prSet presAssocID="{D0CF31E5-7B89-49BC-A25B-19373D8860CB}" presName="connTx" presStyleLbl="parChTrans1D2" presStyleIdx="1" presStyleCnt="7"/>
      <dgm:spPr/>
      <dgm:t>
        <a:bodyPr/>
        <a:lstStyle/>
        <a:p>
          <a:endParaRPr lang="nl-NL"/>
        </a:p>
      </dgm:t>
    </dgm:pt>
    <dgm:pt modelId="{1B25D69A-C0EF-450C-AA5F-88DE3C2C4879}" type="pres">
      <dgm:prSet presAssocID="{FBD3C3F6-28A3-41C6-B426-C155FEE036F2}" presName="node" presStyleLbl="node1" presStyleIdx="1" presStyleCnt="7">
        <dgm:presLayoutVars>
          <dgm:bulletEnabled val="1"/>
        </dgm:presLayoutVars>
      </dgm:prSet>
      <dgm:spPr/>
      <dgm:t>
        <a:bodyPr/>
        <a:lstStyle/>
        <a:p>
          <a:endParaRPr lang="nl-NL"/>
        </a:p>
      </dgm:t>
    </dgm:pt>
    <dgm:pt modelId="{B4DAFC3A-3AFC-4B8E-8641-EF3C1394FC0C}" type="pres">
      <dgm:prSet presAssocID="{21A0C0BF-D42A-449B-A595-8B8B44618277}" presName="Name9" presStyleLbl="parChTrans1D2" presStyleIdx="2" presStyleCnt="7"/>
      <dgm:spPr/>
      <dgm:t>
        <a:bodyPr/>
        <a:lstStyle/>
        <a:p>
          <a:endParaRPr lang="nl-NL"/>
        </a:p>
      </dgm:t>
    </dgm:pt>
    <dgm:pt modelId="{BF71ED17-45F7-4362-922B-4D65771334C2}" type="pres">
      <dgm:prSet presAssocID="{21A0C0BF-D42A-449B-A595-8B8B44618277}" presName="connTx" presStyleLbl="parChTrans1D2" presStyleIdx="2" presStyleCnt="7"/>
      <dgm:spPr/>
      <dgm:t>
        <a:bodyPr/>
        <a:lstStyle/>
        <a:p>
          <a:endParaRPr lang="nl-NL"/>
        </a:p>
      </dgm:t>
    </dgm:pt>
    <dgm:pt modelId="{1DF9ED9F-FF10-4C65-9B8C-3E03E8938805}" type="pres">
      <dgm:prSet presAssocID="{0120C619-B789-4AB2-B28D-B1FBAA80EA10}" presName="node" presStyleLbl="node1" presStyleIdx="2" presStyleCnt="7">
        <dgm:presLayoutVars>
          <dgm:bulletEnabled val="1"/>
        </dgm:presLayoutVars>
      </dgm:prSet>
      <dgm:spPr/>
      <dgm:t>
        <a:bodyPr/>
        <a:lstStyle/>
        <a:p>
          <a:endParaRPr lang="nl-NL"/>
        </a:p>
      </dgm:t>
    </dgm:pt>
    <dgm:pt modelId="{98A27A9E-FC3E-4AAC-977A-582B6AB14F52}" type="pres">
      <dgm:prSet presAssocID="{C300F2BA-151E-4EEE-A5E1-90DB87E2CE99}" presName="Name9" presStyleLbl="parChTrans1D2" presStyleIdx="3" presStyleCnt="7"/>
      <dgm:spPr/>
      <dgm:t>
        <a:bodyPr/>
        <a:lstStyle/>
        <a:p>
          <a:endParaRPr lang="nl-NL"/>
        </a:p>
      </dgm:t>
    </dgm:pt>
    <dgm:pt modelId="{358C7129-D86E-4F9A-816E-F4E16AD5CA2F}" type="pres">
      <dgm:prSet presAssocID="{C300F2BA-151E-4EEE-A5E1-90DB87E2CE99}" presName="connTx" presStyleLbl="parChTrans1D2" presStyleIdx="3" presStyleCnt="7"/>
      <dgm:spPr/>
      <dgm:t>
        <a:bodyPr/>
        <a:lstStyle/>
        <a:p>
          <a:endParaRPr lang="nl-NL"/>
        </a:p>
      </dgm:t>
    </dgm:pt>
    <dgm:pt modelId="{88B644FA-8485-4E20-AAFE-49AC0C37F81E}" type="pres">
      <dgm:prSet presAssocID="{0D6CF1EC-832F-4A65-A476-6BB9D073800F}" presName="node" presStyleLbl="node1" presStyleIdx="3" presStyleCnt="7">
        <dgm:presLayoutVars>
          <dgm:bulletEnabled val="1"/>
        </dgm:presLayoutVars>
      </dgm:prSet>
      <dgm:spPr/>
      <dgm:t>
        <a:bodyPr/>
        <a:lstStyle/>
        <a:p>
          <a:endParaRPr lang="nl-NL"/>
        </a:p>
      </dgm:t>
    </dgm:pt>
    <dgm:pt modelId="{4DF21156-45B0-48EF-84FC-6180C30E4F90}" type="pres">
      <dgm:prSet presAssocID="{4C7FCAE1-D6E6-44AD-89E3-E6F48332D800}" presName="Name9" presStyleLbl="parChTrans1D2" presStyleIdx="4" presStyleCnt="7"/>
      <dgm:spPr/>
      <dgm:t>
        <a:bodyPr/>
        <a:lstStyle/>
        <a:p>
          <a:endParaRPr lang="nl-NL"/>
        </a:p>
      </dgm:t>
    </dgm:pt>
    <dgm:pt modelId="{451A0C74-BF9F-41ED-8C14-9D5ADD124EB7}" type="pres">
      <dgm:prSet presAssocID="{4C7FCAE1-D6E6-44AD-89E3-E6F48332D800}" presName="connTx" presStyleLbl="parChTrans1D2" presStyleIdx="4" presStyleCnt="7"/>
      <dgm:spPr/>
      <dgm:t>
        <a:bodyPr/>
        <a:lstStyle/>
        <a:p>
          <a:endParaRPr lang="nl-NL"/>
        </a:p>
      </dgm:t>
    </dgm:pt>
    <dgm:pt modelId="{210792EB-4A14-4402-834E-E420EF4CFDD0}" type="pres">
      <dgm:prSet presAssocID="{949A29B8-0A91-4C8D-9A29-060AF4D82595}" presName="node" presStyleLbl="node1" presStyleIdx="4" presStyleCnt="7">
        <dgm:presLayoutVars>
          <dgm:bulletEnabled val="1"/>
        </dgm:presLayoutVars>
      </dgm:prSet>
      <dgm:spPr/>
      <dgm:t>
        <a:bodyPr/>
        <a:lstStyle/>
        <a:p>
          <a:endParaRPr lang="nl-NL"/>
        </a:p>
      </dgm:t>
    </dgm:pt>
    <dgm:pt modelId="{2D9D7866-8C43-456C-BA22-60D4C9495BFC}" type="pres">
      <dgm:prSet presAssocID="{451BEE6A-0657-4F10-803F-8937D8795551}" presName="Name9" presStyleLbl="parChTrans1D2" presStyleIdx="5" presStyleCnt="7"/>
      <dgm:spPr/>
      <dgm:t>
        <a:bodyPr/>
        <a:lstStyle/>
        <a:p>
          <a:endParaRPr lang="nl-NL"/>
        </a:p>
      </dgm:t>
    </dgm:pt>
    <dgm:pt modelId="{1D06BBAC-7796-43DA-8370-189570CE3E91}" type="pres">
      <dgm:prSet presAssocID="{451BEE6A-0657-4F10-803F-8937D8795551}" presName="connTx" presStyleLbl="parChTrans1D2" presStyleIdx="5" presStyleCnt="7"/>
      <dgm:spPr/>
      <dgm:t>
        <a:bodyPr/>
        <a:lstStyle/>
        <a:p>
          <a:endParaRPr lang="nl-NL"/>
        </a:p>
      </dgm:t>
    </dgm:pt>
    <dgm:pt modelId="{BFDEE0B8-15B8-49D4-A793-7D4E96621D85}" type="pres">
      <dgm:prSet presAssocID="{7DEF796F-3795-415A-93E7-5B4437307D17}" presName="node" presStyleLbl="node1" presStyleIdx="5" presStyleCnt="7">
        <dgm:presLayoutVars>
          <dgm:bulletEnabled val="1"/>
        </dgm:presLayoutVars>
      </dgm:prSet>
      <dgm:spPr/>
      <dgm:t>
        <a:bodyPr/>
        <a:lstStyle/>
        <a:p>
          <a:endParaRPr lang="nl-NL"/>
        </a:p>
      </dgm:t>
    </dgm:pt>
    <dgm:pt modelId="{DDBDB038-6CC8-4FB0-9FDD-88D4168EB46A}" type="pres">
      <dgm:prSet presAssocID="{8CE3F581-A81E-4938-B17F-12D15973E16D}" presName="Name9" presStyleLbl="parChTrans1D2" presStyleIdx="6" presStyleCnt="7"/>
      <dgm:spPr/>
      <dgm:t>
        <a:bodyPr/>
        <a:lstStyle/>
        <a:p>
          <a:endParaRPr lang="nl-NL"/>
        </a:p>
      </dgm:t>
    </dgm:pt>
    <dgm:pt modelId="{404A21B9-9559-45D2-8AF3-B4BF8CFE284E}" type="pres">
      <dgm:prSet presAssocID="{8CE3F581-A81E-4938-B17F-12D15973E16D}" presName="connTx" presStyleLbl="parChTrans1D2" presStyleIdx="6" presStyleCnt="7"/>
      <dgm:spPr/>
      <dgm:t>
        <a:bodyPr/>
        <a:lstStyle/>
        <a:p>
          <a:endParaRPr lang="nl-NL"/>
        </a:p>
      </dgm:t>
    </dgm:pt>
    <dgm:pt modelId="{74B0AE08-29C3-4661-83DD-27626F06FBFC}" type="pres">
      <dgm:prSet presAssocID="{387FDF85-10B3-4B35-B88F-9964A0E14AA0}" presName="node" presStyleLbl="node1" presStyleIdx="6" presStyleCnt="7">
        <dgm:presLayoutVars>
          <dgm:bulletEnabled val="1"/>
        </dgm:presLayoutVars>
      </dgm:prSet>
      <dgm:spPr/>
      <dgm:t>
        <a:bodyPr/>
        <a:lstStyle/>
        <a:p>
          <a:endParaRPr lang="nl-NL"/>
        </a:p>
      </dgm:t>
    </dgm:pt>
  </dgm:ptLst>
  <dgm:cxnLst>
    <dgm:cxn modelId="{BC77CD9F-6689-4177-B4F9-E37B02F6E196}" type="presOf" srcId="{21A0C0BF-D42A-449B-A595-8B8B44618277}" destId="{BF71ED17-45F7-4362-922B-4D65771334C2}" srcOrd="1" destOrd="0" presId="urn:microsoft.com/office/officeart/2005/8/layout/radial1"/>
    <dgm:cxn modelId="{B191E910-5667-44F1-A402-C418DED8EDDB}" srcId="{22B718A3-D950-4210-BFA4-0B7B53D28E07}" destId="{0D6CF1EC-832F-4A65-A476-6BB9D073800F}" srcOrd="3" destOrd="0" parTransId="{C300F2BA-151E-4EEE-A5E1-90DB87E2CE99}" sibTransId="{07F7A54E-CA97-4FCF-A34E-50B4370DB4F1}"/>
    <dgm:cxn modelId="{2B04FDB4-8CF3-4CDF-A0C0-155374D77E9A}" type="presOf" srcId="{6B38F742-0C36-4200-9A84-628C5C92A783}" destId="{51489178-67D1-42B8-A111-B3A1890CB596}" srcOrd="0" destOrd="0" presId="urn:microsoft.com/office/officeart/2005/8/layout/radial1"/>
    <dgm:cxn modelId="{539F9E92-CC45-47F7-8E93-9D74FBDF3E4D}" type="presOf" srcId="{D0CF31E5-7B89-49BC-A25B-19373D8860CB}" destId="{45993AEB-6CBA-41F7-9C64-F1FC3DA7DD8D}" srcOrd="0" destOrd="0" presId="urn:microsoft.com/office/officeart/2005/8/layout/radial1"/>
    <dgm:cxn modelId="{435185B9-5372-4605-8775-744AD6277178}" type="presOf" srcId="{387FDF85-10B3-4B35-B88F-9964A0E14AA0}" destId="{74B0AE08-29C3-4661-83DD-27626F06FBFC}" srcOrd="0" destOrd="0" presId="urn:microsoft.com/office/officeart/2005/8/layout/radial1"/>
    <dgm:cxn modelId="{9AB1F26B-52F6-4FEB-8BB7-5C2DB39DC600}" type="presOf" srcId="{8CE3F581-A81E-4938-B17F-12D15973E16D}" destId="{DDBDB038-6CC8-4FB0-9FDD-88D4168EB46A}" srcOrd="0" destOrd="0" presId="urn:microsoft.com/office/officeart/2005/8/layout/radial1"/>
    <dgm:cxn modelId="{FEAB69DC-E976-44BE-A1E0-77DB9A5E3273}" srcId="{22B718A3-D950-4210-BFA4-0B7B53D28E07}" destId="{7DEF796F-3795-415A-93E7-5B4437307D17}" srcOrd="5" destOrd="0" parTransId="{451BEE6A-0657-4F10-803F-8937D8795551}" sibTransId="{08165D73-D366-41CF-811D-C320F9AE7BAF}"/>
    <dgm:cxn modelId="{1A1D8CE2-7085-4406-8244-6900E53A4C01}" srcId="{22B718A3-D950-4210-BFA4-0B7B53D28E07}" destId="{387FDF85-10B3-4B35-B88F-9964A0E14AA0}" srcOrd="6" destOrd="0" parTransId="{8CE3F581-A81E-4938-B17F-12D15973E16D}" sibTransId="{CD832D1E-11E5-476C-8C23-A345FA3968BF}"/>
    <dgm:cxn modelId="{A550D17C-25F0-41E7-B3FC-C35D1CE2DFE5}" type="presOf" srcId="{451BEE6A-0657-4F10-803F-8937D8795551}" destId="{1D06BBAC-7796-43DA-8370-189570CE3E91}" srcOrd="1" destOrd="0" presId="urn:microsoft.com/office/officeart/2005/8/layout/radial1"/>
    <dgm:cxn modelId="{DD161489-220B-4716-BDDF-0D217C3CCBF5}" type="presOf" srcId="{FBD3C3F6-28A3-41C6-B426-C155FEE036F2}" destId="{1B25D69A-C0EF-450C-AA5F-88DE3C2C4879}" srcOrd="0" destOrd="0" presId="urn:microsoft.com/office/officeart/2005/8/layout/radial1"/>
    <dgm:cxn modelId="{A1277216-1426-471F-85C5-DF9D321258B9}" type="presOf" srcId="{D0CF31E5-7B89-49BC-A25B-19373D8860CB}" destId="{D7F761F7-098E-4F27-844C-915CF774DD95}" srcOrd="1" destOrd="0" presId="urn:microsoft.com/office/officeart/2005/8/layout/radial1"/>
    <dgm:cxn modelId="{8FB09123-4CE7-46DD-A1B0-C4F4975D495D}" type="presOf" srcId="{949A29B8-0A91-4C8D-9A29-060AF4D82595}" destId="{210792EB-4A14-4402-834E-E420EF4CFDD0}" srcOrd="0" destOrd="0" presId="urn:microsoft.com/office/officeart/2005/8/layout/radial1"/>
    <dgm:cxn modelId="{B1960E0C-5483-4D5C-9E90-CAAD68BA03CB}" type="presOf" srcId="{0120C619-B789-4AB2-B28D-B1FBAA80EA10}" destId="{1DF9ED9F-FF10-4C65-9B8C-3E03E8938805}" srcOrd="0" destOrd="0" presId="urn:microsoft.com/office/officeart/2005/8/layout/radial1"/>
    <dgm:cxn modelId="{13D44250-0C5B-471B-AB1D-3A2DF7FB8F64}" type="presOf" srcId="{1EFBF1C1-592D-4473-9A1A-45EA48B9FF5A}" destId="{4FF653C4-3754-4213-B3D1-EF453BAAD2E2}" srcOrd="0" destOrd="0" presId="urn:microsoft.com/office/officeart/2005/8/layout/radial1"/>
    <dgm:cxn modelId="{9D354795-D504-4328-BBEC-97B216C928F2}" type="presOf" srcId="{8CE3F581-A81E-4938-B17F-12D15973E16D}" destId="{404A21B9-9559-45D2-8AF3-B4BF8CFE284E}" srcOrd="1" destOrd="0" presId="urn:microsoft.com/office/officeart/2005/8/layout/radial1"/>
    <dgm:cxn modelId="{15E6A72A-7DF3-4D16-9D6A-104B2B6B3270}" type="presOf" srcId="{451BEE6A-0657-4F10-803F-8937D8795551}" destId="{2D9D7866-8C43-456C-BA22-60D4C9495BFC}" srcOrd="0" destOrd="0" presId="urn:microsoft.com/office/officeart/2005/8/layout/radial1"/>
    <dgm:cxn modelId="{6DAE692F-7400-4384-B55F-5F6606FADD55}" srcId="{22B718A3-D950-4210-BFA4-0B7B53D28E07}" destId="{FD475850-B710-4FB7-905A-DBDA9B112B6B}" srcOrd="0" destOrd="0" parTransId="{1EFBF1C1-592D-4473-9A1A-45EA48B9FF5A}" sibTransId="{913A02FC-CAE7-42CF-8611-36C4C86884E2}"/>
    <dgm:cxn modelId="{229B6A59-B440-47C1-940A-E7A55BC080A6}" srcId="{6B38F742-0C36-4200-9A84-628C5C92A783}" destId="{22B718A3-D950-4210-BFA4-0B7B53D28E07}" srcOrd="0" destOrd="0" parTransId="{C5ADDE5B-4660-4B7A-A4BC-1D97E78495C7}" sibTransId="{B8307A44-AEF7-40D4-AB53-DDF160F70AEF}"/>
    <dgm:cxn modelId="{DC6B7223-347B-4F3C-9B0D-44E729BD0371}" srcId="{22B718A3-D950-4210-BFA4-0B7B53D28E07}" destId="{0120C619-B789-4AB2-B28D-B1FBAA80EA10}" srcOrd="2" destOrd="0" parTransId="{21A0C0BF-D42A-449B-A595-8B8B44618277}" sibTransId="{61053861-0DB3-489A-A419-05C46111CCBC}"/>
    <dgm:cxn modelId="{7B25DC6E-A341-48FD-8C30-79B740E52955}" srcId="{22B718A3-D950-4210-BFA4-0B7B53D28E07}" destId="{949A29B8-0A91-4C8D-9A29-060AF4D82595}" srcOrd="4" destOrd="0" parTransId="{4C7FCAE1-D6E6-44AD-89E3-E6F48332D800}" sibTransId="{A8291345-FADF-45E5-8C8C-C14A1B49224D}"/>
    <dgm:cxn modelId="{D39C7474-B354-4B22-8CAB-46E571A141AD}" type="presOf" srcId="{FD475850-B710-4FB7-905A-DBDA9B112B6B}" destId="{36FCDE66-1F67-450F-912E-6C10AB5DB940}" srcOrd="0" destOrd="0" presId="urn:microsoft.com/office/officeart/2005/8/layout/radial1"/>
    <dgm:cxn modelId="{5ED9065B-D3A1-4C1A-AB2B-727BB8715A54}" type="presOf" srcId="{C300F2BA-151E-4EEE-A5E1-90DB87E2CE99}" destId="{98A27A9E-FC3E-4AAC-977A-582B6AB14F52}" srcOrd="0" destOrd="0" presId="urn:microsoft.com/office/officeart/2005/8/layout/radial1"/>
    <dgm:cxn modelId="{B75CD2A4-B055-449A-8A44-1F6D85606B27}" srcId="{22B718A3-D950-4210-BFA4-0B7B53D28E07}" destId="{FBD3C3F6-28A3-41C6-B426-C155FEE036F2}" srcOrd="1" destOrd="0" parTransId="{D0CF31E5-7B89-49BC-A25B-19373D8860CB}" sibTransId="{46849FBF-FD0A-46EF-B000-E830321F7763}"/>
    <dgm:cxn modelId="{FC0AE96A-FC4D-4052-8603-83D115EE7255}" type="presOf" srcId="{21A0C0BF-D42A-449B-A595-8B8B44618277}" destId="{B4DAFC3A-3AFC-4B8E-8641-EF3C1394FC0C}" srcOrd="0" destOrd="0" presId="urn:microsoft.com/office/officeart/2005/8/layout/radial1"/>
    <dgm:cxn modelId="{D232059E-755F-499F-AEA2-4CE7DB04D0AA}" type="presOf" srcId="{0D6CF1EC-832F-4A65-A476-6BB9D073800F}" destId="{88B644FA-8485-4E20-AAFE-49AC0C37F81E}" srcOrd="0" destOrd="0" presId="urn:microsoft.com/office/officeart/2005/8/layout/radial1"/>
    <dgm:cxn modelId="{2A03E4AA-6C53-404F-A945-FC1311C7049E}" type="presOf" srcId="{4C7FCAE1-D6E6-44AD-89E3-E6F48332D800}" destId="{451A0C74-BF9F-41ED-8C14-9D5ADD124EB7}" srcOrd="1" destOrd="0" presId="urn:microsoft.com/office/officeart/2005/8/layout/radial1"/>
    <dgm:cxn modelId="{56F87BBF-861E-48C5-AA5A-9D42AC458662}" type="presOf" srcId="{7DEF796F-3795-415A-93E7-5B4437307D17}" destId="{BFDEE0B8-15B8-49D4-A793-7D4E96621D85}" srcOrd="0" destOrd="0" presId="urn:microsoft.com/office/officeart/2005/8/layout/radial1"/>
    <dgm:cxn modelId="{78847C56-2FA7-42FD-A850-AAB91A445D71}" type="presOf" srcId="{C300F2BA-151E-4EEE-A5E1-90DB87E2CE99}" destId="{358C7129-D86E-4F9A-816E-F4E16AD5CA2F}" srcOrd="1" destOrd="0" presId="urn:microsoft.com/office/officeart/2005/8/layout/radial1"/>
    <dgm:cxn modelId="{84370AC1-F47A-465C-B971-877691FC976C}" type="presOf" srcId="{4C7FCAE1-D6E6-44AD-89E3-E6F48332D800}" destId="{4DF21156-45B0-48EF-84FC-6180C30E4F90}" srcOrd="0" destOrd="0" presId="urn:microsoft.com/office/officeart/2005/8/layout/radial1"/>
    <dgm:cxn modelId="{54AFF2F0-3BF0-42D5-83D7-FF68AAD3E855}" type="presOf" srcId="{1EFBF1C1-592D-4473-9A1A-45EA48B9FF5A}" destId="{9076355C-8921-40AD-AC6C-32929D09E88D}" srcOrd="1" destOrd="0" presId="urn:microsoft.com/office/officeart/2005/8/layout/radial1"/>
    <dgm:cxn modelId="{40F43207-D7D9-47DF-A6D3-1CF7453D185F}" type="presOf" srcId="{22B718A3-D950-4210-BFA4-0B7B53D28E07}" destId="{79399320-C920-4FAC-8638-0312681C6D55}" srcOrd="0" destOrd="0" presId="urn:microsoft.com/office/officeart/2005/8/layout/radial1"/>
    <dgm:cxn modelId="{6869652C-D829-4525-93EB-834D9A4D6439}" type="presParOf" srcId="{51489178-67D1-42B8-A111-B3A1890CB596}" destId="{79399320-C920-4FAC-8638-0312681C6D55}" srcOrd="0" destOrd="0" presId="urn:microsoft.com/office/officeart/2005/8/layout/radial1"/>
    <dgm:cxn modelId="{466B3C05-F479-4606-8C4C-1BAD4AD7AE4E}" type="presParOf" srcId="{51489178-67D1-42B8-A111-B3A1890CB596}" destId="{4FF653C4-3754-4213-B3D1-EF453BAAD2E2}" srcOrd="1" destOrd="0" presId="urn:microsoft.com/office/officeart/2005/8/layout/radial1"/>
    <dgm:cxn modelId="{7AA6304F-6516-4299-8ED1-4A173FEA98A3}" type="presParOf" srcId="{4FF653C4-3754-4213-B3D1-EF453BAAD2E2}" destId="{9076355C-8921-40AD-AC6C-32929D09E88D}" srcOrd="0" destOrd="0" presId="urn:microsoft.com/office/officeart/2005/8/layout/radial1"/>
    <dgm:cxn modelId="{5CB1B875-9AE9-4246-A261-2EB85C6C6B23}" type="presParOf" srcId="{51489178-67D1-42B8-A111-B3A1890CB596}" destId="{36FCDE66-1F67-450F-912E-6C10AB5DB940}" srcOrd="2" destOrd="0" presId="urn:microsoft.com/office/officeart/2005/8/layout/radial1"/>
    <dgm:cxn modelId="{532D2D57-A86B-47DC-B255-DE32A3109CF8}" type="presParOf" srcId="{51489178-67D1-42B8-A111-B3A1890CB596}" destId="{45993AEB-6CBA-41F7-9C64-F1FC3DA7DD8D}" srcOrd="3" destOrd="0" presId="urn:microsoft.com/office/officeart/2005/8/layout/radial1"/>
    <dgm:cxn modelId="{53C9B932-1E9F-40A2-B97E-2277802E6B15}" type="presParOf" srcId="{45993AEB-6CBA-41F7-9C64-F1FC3DA7DD8D}" destId="{D7F761F7-098E-4F27-844C-915CF774DD95}" srcOrd="0" destOrd="0" presId="urn:microsoft.com/office/officeart/2005/8/layout/radial1"/>
    <dgm:cxn modelId="{33F532CD-9828-4000-AD2A-222D0359795B}" type="presParOf" srcId="{51489178-67D1-42B8-A111-B3A1890CB596}" destId="{1B25D69A-C0EF-450C-AA5F-88DE3C2C4879}" srcOrd="4" destOrd="0" presId="urn:microsoft.com/office/officeart/2005/8/layout/radial1"/>
    <dgm:cxn modelId="{D77CEFAC-8525-4875-885E-3C8FEC1E6AEF}" type="presParOf" srcId="{51489178-67D1-42B8-A111-B3A1890CB596}" destId="{B4DAFC3A-3AFC-4B8E-8641-EF3C1394FC0C}" srcOrd="5" destOrd="0" presId="urn:microsoft.com/office/officeart/2005/8/layout/radial1"/>
    <dgm:cxn modelId="{2B299183-AADA-4AD4-810F-79867CA00DA5}" type="presParOf" srcId="{B4DAFC3A-3AFC-4B8E-8641-EF3C1394FC0C}" destId="{BF71ED17-45F7-4362-922B-4D65771334C2}" srcOrd="0" destOrd="0" presId="urn:microsoft.com/office/officeart/2005/8/layout/radial1"/>
    <dgm:cxn modelId="{AD66B758-404E-4A60-ABB9-C3C292497EFA}" type="presParOf" srcId="{51489178-67D1-42B8-A111-B3A1890CB596}" destId="{1DF9ED9F-FF10-4C65-9B8C-3E03E8938805}" srcOrd="6" destOrd="0" presId="urn:microsoft.com/office/officeart/2005/8/layout/radial1"/>
    <dgm:cxn modelId="{9D261E7F-5A91-433E-AC8C-C16D0C77E893}" type="presParOf" srcId="{51489178-67D1-42B8-A111-B3A1890CB596}" destId="{98A27A9E-FC3E-4AAC-977A-582B6AB14F52}" srcOrd="7" destOrd="0" presId="urn:microsoft.com/office/officeart/2005/8/layout/radial1"/>
    <dgm:cxn modelId="{8E5E321F-DCA3-4259-A5ED-CD7029F6F8AE}" type="presParOf" srcId="{98A27A9E-FC3E-4AAC-977A-582B6AB14F52}" destId="{358C7129-D86E-4F9A-816E-F4E16AD5CA2F}" srcOrd="0" destOrd="0" presId="urn:microsoft.com/office/officeart/2005/8/layout/radial1"/>
    <dgm:cxn modelId="{F6E0F75A-B0F5-46D2-9145-86EFA079E733}" type="presParOf" srcId="{51489178-67D1-42B8-A111-B3A1890CB596}" destId="{88B644FA-8485-4E20-AAFE-49AC0C37F81E}" srcOrd="8" destOrd="0" presId="urn:microsoft.com/office/officeart/2005/8/layout/radial1"/>
    <dgm:cxn modelId="{495534FE-207F-4C3A-853F-6597D10318A6}" type="presParOf" srcId="{51489178-67D1-42B8-A111-B3A1890CB596}" destId="{4DF21156-45B0-48EF-84FC-6180C30E4F90}" srcOrd="9" destOrd="0" presId="urn:microsoft.com/office/officeart/2005/8/layout/radial1"/>
    <dgm:cxn modelId="{31BF87D8-0C59-4244-8688-4B25A09BACE6}" type="presParOf" srcId="{4DF21156-45B0-48EF-84FC-6180C30E4F90}" destId="{451A0C74-BF9F-41ED-8C14-9D5ADD124EB7}" srcOrd="0" destOrd="0" presId="urn:microsoft.com/office/officeart/2005/8/layout/radial1"/>
    <dgm:cxn modelId="{46034ED3-6CAE-4C52-99CD-0AA55ABC4AD9}" type="presParOf" srcId="{51489178-67D1-42B8-A111-B3A1890CB596}" destId="{210792EB-4A14-4402-834E-E420EF4CFDD0}" srcOrd="10" destOrd="0" presId="urn:microsoft.com/office/officeart/2005/8/layout/radial1"/>
    <dgm:cxn modelId="{57C2C56D-328A-40FC-84B5-297D0B8012B9}" type="presParOf" srcId="{51489178-67D1-42B8-A111-B3A1890CB596}" destId="{2D9D7866-8C43-456C-BA22-60D4C9495BFC}" srcOrd="11" destOrd="0" presId="urn:microsoft.com/office/officeart/2005/8/layout/radial1"/>
    <dgm:cxn modelId="{812F6B4A-23BB-4523-A631-BCE5426CF963}" type="presParOf" srcId="{2D9D7866-8C43-456C-BA22-60D4C9495BFC}" destId="{1D06BBAC-7796-43DA-8370-189570CE3E91}" srcOrd="0" destOrd="0" presId="urn:microsoft.com/office/officeart/2005/8/layout/radial1"/>
    <dgm:cxn modelId="{4A251350-6609-4B5E-8C89-DC5C7E96D346}" type="presParOf" srcId="{51489178-67D1-42B8-A111-B3A1890CB596}" destId="{BFDEE0B8-15B8-49D4-A793-7D4E96621D85}" srcOrd="12" destOrd="0" presId="urn:microsoft.com/office/officeart/2005/8/layout/radial1"/>
    <dgm:cxn modelId="{1359CCFF-48B0-4948-AE98-7E5FF4165FCD}" type="presParOf" srcId="{51489178-67D1-42B8-A111-B3A1890CB596}" destId="{DDBDB038-6CC8-4FB0-9FDD-88D4168EB46A}" srcOrd="13" destOrd="0" presId="urn:microsoft.com/office/officeart/2005/8/layout/radial1"/>
    <dgm:cxn modelId="{BB0B916E-992C-43AE-B21C-AE2967685D90}" type="presParOf" srcId="{DDBDB038-6CC8-4FB0-9FDD-88D4168EB46A}" destId="{404A21B9-9559-45D2-8AF3-B4BF8CFE284E}" srcOrd="0" destOrd="0" presId="urn:microsoft.com/office/officeart/2005/8/layout/radial1"/>
    <dgm:cxn modelId="{90489313-4092-481F-AC34-C72DB1470AD2}" type="presParOf" srcId="{51489178-67D1-42B8-A111-B3A1890CB596}" destId="{74B0AE08-29C3-4661-83DD-27626F06FBFC}"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8F742-0C36-4200-9A84-628C5C92A783}" type="doc">
      <dgm:prSet loTypeId="urn:microsoft.com/office/officeart/2005/8/layout/radial1" loCatId="relationship" qsTypeId="urn:microsoft.com/office/officeart/2005/8/quickstyle/simple1" qsCatId="simple" csTypeId="urn:microsoft.com/office/officeart/2005/8/colors/accent1_2" csCatId="accent1"/>
      <dgm:spPr/>
    </dgm:pt>
    <dgm:pt modelId="{22B718A3-D950-4210-BFA4-0B7B53D28E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literacy</a:t>
          </a:r>
        </a:p>
      </dgm:t>
    </dgm:pt>
    <dgm:pt modelId="{C5ADDE5B-4660-4B7A-A4BC-1D97E78495C7}" type="parTrans" cxnId="{229B6A59-B440-47C1-940A-E7A55BC080A6}">
      <dgm:prSet/>
      <dgm:spPr/>
      <dgm:t>
        <a:bodyPr/>
        <a:lstStyle/>
        <a:p>
          <a:endParaRPr lang="nl-NL"/>
        </a:p>
      </dgm:t>
    </dgm:pt>
    <dgm:pt modelId="{B8307A44-AEF7-40D4-AB53-DDF160F70AEF}" type="sibTrans" cxnId="{229B6A59-B440-47C1-940A-E7A55BC080A6}">
      <dgm:prSet/>
      <dgm:spPr/>
      <dgm:t>
        <a:bodyPr/>
        <a:lstStyle/>
        <a:p>
          <a:endParaRPr lang="nl-NL"/>
        </a:p>
      </dgm:t>
    </dgm:pt>
    <dgm:pt modelId="{FD475850-B710-4FB7-905A-DBDA9B112B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competencies</a:t>
          </a:r>
        </a:p>
      </dgm:t>
    </dgm:pt>
    <dgm:pt modelId="{1EFBF1C1-592D-4473-9A1A-45EA48B9FF5A}" type="parTrans" cxnId="{6DAE692F-7400-4384-B55F-5F6606FADD55}">
      <dgm:prSet/>
      <dgm:spPr/>
      <dgm:t>
        <a:bodyPr/>
        <a:lstStyle/>
        <a:p>
          <a:endParaRPr lang="nl-NL"/>
        </a:p>
      </dgm:t>
    </dgm:pt>
    <dgm:pt modelId="{913A02FC-CAE7-42CF-8611-36C4C86884E2}" type="sibTrans" cxnId="{6DAE692F-7400-4384-B55F-5F6606FADD55}">
      <dgm:prSet/>
      <dgm:spPr/>
      <dgm:t>
        <a:bodyPr/>
        <a:lstStyle/>
        <a:p>
          <a:endParaRPr lang="nl-NL"/>
        </a:p>
      </dgm:t>
    </dgm:pt>
    <dgm:pt modelId="{FBD3C3F6-28A3-41C6-B426-C155FEE036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User training</a:t>
          </a:r>
        </a:p>
      </dgm:t>
    </dgm:pt>
    <dgm:pt modelId="{D0CF31E5-7B89-49BC-A25B-19373D8860CB}" type="parTrans" cxnId="{B75CD2A4-B055-449A-8A44-1F6D85606B27}">
      <dgm:prSet/>
      <dgm:spPr/>
      <dgm:t>
        <a:bodyPr/>
        <a:lstStyle/>
        <a:p>
          <a:endParaRPr lang="nl-NL"/>
        </a:p>
      </dgm:t>
    </dgm:pt>
    <dgm:pt modelId="{46849FBF-FD0A-46EF-B000-E830321F7763}" type="sibTrans" cxnId="{B75CD2A4-B055-449A-8A44-1F6D85606B27}">
      <dgm:prSet/>
      <dgm:spPr/>
      <dgm:t>
        <a:bodyPr/>
        <a:lstStyle/>
        <a:p>
          <a:endParaRPr lang="nl-NL"/>
        </a:p>
      </dgm:t>
    </dgm:pt>
    <dgm:pt modelId="{0120C619-B789-4AB2-B28D-B1FBAA80EA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Library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orientation</a:t>
          </a:r>
        </a:p>
      </dgm:t>
    </dgm:pt>
    <dgm:pt modelId="{21A0C0BF-D42A-449B-A595-8B8B44618277}" type="parTrans" cxnId="{DC6B7223-347B-4F3C-9B0D-44E729BD0371}">
      <dgm:prSet/>
      <dgm:spPr/>
      <dgm:t>
        <a:bodyPr/>
        <a:lstStyle/>
        <a:p>
          <a:endParaRPr lang="nl-NL"/>
        </a:p>
      </dgm:t>
    </dgm:pt>
    <dgm:pt modelId="{61053861-0DB3-489A-A419-05C46111CCBC}" type="sibTrans" cxnId="{DC6B7223-347B-4F3C-9B0D-44E729BD0371}">
      <dgm:prSet/>
      <dgm:spPr/>
      <dgm:t>
        <a:bodyPr/>
        <a:lstStyle/>
        <a:p>
          <a:endParaRPr lang="nl-NL"/>
        </a:p>
      </dgm:t>
    </dgm:pt>
    <dgm:pt modelId="{0D6CF1EC-832F-4A65-A476-6BB9D07380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 skills</a:t>
          </a:r>
        </a:p>
      </dgm:t>
    </dgm:pt>
    <dgm:pt modelId="{C300F2BA-151E-4EEE-A5E1-90DB87E2CE99}" type="parTrans" cxnId="{B191E910-5667-44F1-A402-C418DED8EDDB}">
      <dgm:prSet/>
      <dgm:spPr/>
      <dgm:t>
        <a:bodyPr/>
        <a:lstStyle/>
        <a:p>
          <a:endParaRPr lang="nl-NL"/>
        </a:p>
      </dgm:t>
    </dgm:pt>
    <dgm:pt modelId="{07F7A54E-CA97-4FCF-A34E-50B4370DB4F1}" type="sibTrans" cxnId="{B191E910-5667-44F1-A402-C418DED8EDDB}">
      <dgm:prSet/>
      <dgm:spPr/>
      <dgm:t>
        <a:bodyPr/>
        <a:lstStyle/>
        <a:p>
          <a:endParaRPr lang="nl-NL"/>
        </a:p>
      </dgm:t>
    </dgm:pt>
    <dgm:pt modelId="{949A29B8-0A91-4C8D-9A29-060AF4D825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fluency</a:t>
          </a:r>
        </a:p>
      </dgm:t>
    </dgm:pt>
    <dgm:pt modelId="{4C7FCAE1-D6E6-44AD-89E3-E6F48332D800}" type="parTrans" cxnId="{7B25DC6E-A341-48FD-8C30-79B740E52955}">
      <dgm:prSet/>
      <dgm:spPr/>
      <dgm:t>
        <a:bodyPr/>
        <a:lstStyle/>
        <a:p>
          <a:endParaRPr lang="nl-NL"/>
        </a:p>
      </dgm:t>
    </dgm:pt>
    <dgm:pt modelId="{A8291345-FADF-45E5-8C8C-C14A1B49224D}" type="sibTrans" cxnId="{7B25DC6E-A341-48FD-8C30-79B740E52955}">
      <dgm:prSet/>
      <dgm:spPr/>
      <dgm:t>
        <a:bodyPr/>
        <a:lstStyle/>
        <a:p>
          <a:endParaRPr lang="nl-NL"/>
        </a:p>
      </dgm:t>
    </dgm:pt>
    <dgm:pt modelId="{7DEF796F-3795-415A-93E7-5B4437307D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Bibliographic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charset="0"/>
              <a:cs typeface="Arial" charset="0"/>
            </a:rPr>
            <a:t>instruction</a:t>
          </a:r>
        </a:p>
      </dgm:t>
    </dgm:pt>
    <dgm:pt modelId="{451BEE6A-0657-4F10-803F-8937D8795551}" type="parTrans" cxnId="{FEAB69DC-E976-44BE-A1E0-77DB9A5E3273}">
      <dgm:prSet/>
      <dgm:spPr/>
      <dgm:t>
        <a:bodyPr/>
        <a:lstStyle/>
        <a:p>
          <a:endParaRPr lang="nl-NL"/>
        </a:p>
      </dgm:t>
    </dgm:pt>
    <dgm:pt modelId="{08165D73-D366-41CF-811D-C320F9AE7BAF}" type="sibTrans" cxnId="{FEAB69DC-E976-44BE-A1E0-77DB9A5E3273}">
      <dgm:prSet/>
      <dgm:spPr/>
      <dgm:t>
        <a:bodyPr/>
        <a:lstStyle/>
        <a:p>
          <a:endParaRPr lang="nl-NL"/>
        </a:p>
      </dgm:t>
    </dgm:pt>
    <dgm:pt modelId="{387FDF85-10B3-4B35-B88F-9964A0E14A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charset="0"/>
              <a:cs typeface="Arial" charset="0"/>
            </a:rPr>
            <a:t>education</a:t>
          </a:r>
        </a:p>
      </dgm:t>
    </dgm:pt>
    <dgm:pt modelId="{8CE3F581-A81E-4938-B17F-12D15973E16D}" type="parTrans" cxnId="{1A1D8CE2-7085-4406-8244-6900E53A4C01}">
      <dgm:prSet/>
      <dgm:spPr/>
      <dgm:t>
        <a:bodyPr/>
        <a:lstStyle/>
        <a:p>
          <a:endParaRPr lang="nl-NL"/>
        </a:p>
      </dgm:t>
    </dgm:pt>
    <dgm:pt modelId="{CD832D1E-11E5-476C-8C23-A345FA3968BF}" type="sibTrans" cxnId="{1A1D8CE2-7085-4406-8244-6900E53A4C01}">
      <dgm:prSet/>
      <dgm:spPr/>
      <dgm:t>
        <a:bodyPr/>
        <a:lstStyle/>
        <a:p>
          <a:endParaRPr lang="nl-NL"/>
        </a:p>
      </dgm:t>
    </dgm:pt>
    <dgm:pt modelId="{51489178-67D1-42B8-A111-B3A1890CB596}" type="pres">
      <dgm:prSet presAssocID="{6B38F742-0C36-4200-9A84-628C5C92A783}" presName="cycle" presStyleCnt="0">
        <dgm:presLayoutVars>
          <dgm:chMax val="1"/>
          <dgm:dir/>
          <dgm:animLvl val="ctr"/>
          <dgm:resizeHandles val="exact"/>
        </dgm:presLayoutVars>
      </dgm:prSet>
      <dgm:spPr/>
    </dgm:pt>
    <dgm:pt modelId="{79399320-C920-4FAC-8638-0312681C6D55}" type="pres">
      <dgm:prSet presAssocID="{22B718A3-D950-4210-BFA4-0B7B53D28E07}" presName="centerShape" presStyleLbl="node0" presStyleIdx="0" presStyleCnt="1" custLinFactNeighborX="15811" custLinFactNeighborY="-43480"/>
      <dgm:spPr/>
      <dgm:t>
        <a:bodyPr/>
        <a:lstStyle/>
        <a:p>
          <a:endParaRPr lang="nl-NL"/>
        </a:p>
      </dgm:t>
    </dgm:pt>
    <dgm:pt modelId="{4FF653C4-3754-4213-B3D1-EF453BAAD2E2}" type="pres">
      <dgm:prSet presAssocID="{1EFBF1C1-592D-4473-9A1A-45EA48B9FF5A}" presName="Name9" presStyleLbl="parChTrans1D2" presStyleIdx="0" presStyleCnt="7"/>
      <dgm:spPr/>
      <dgm:t>
        <a:bodyPr/>
        <a:lstStyle/>
        <a:p>
          <a:endParaRPr lang="nl-NL"/>
        </a:p>
      </dgm:t>
    </dgm:pt>
    <dgm:pt modelId="{9076355C-8921-40AD-AC6C-32929D09E88D}" type="pres">
      <dgm:prSet presAssocID="{1EFBF1C1-592D-4473-9A1A-45EA48B9FF5A}" presName="connTx" presStyleLbl="parChTrans1D2" presStyleIdx="0" presStyleCnt="7"/>
      <dgm:spPr/>
      <dgm:t>
        <a:bodyPr/>
        <a:lstStyle/>
        <a:p>
          <a:endParaRPr lang="nl-NL"/>
        </a:p>
      </dgm:t>
    </dgm:pt>
    <dgm:pt modelId="{36FCDE66-1F67-450F-912E-6C10AB5DB940}" type="pres">
      <dgm:prSet presAssocID="{FD475850-B710-4FB7-905A-DBDA9B112B6B}" presName="node" presStyleLbl="node1" presStyleIdx="0" presStyleCnt="7" custRadScaleRad="105521" custRadScaleInc="-348400">
        <dgm:presLayoutVars>
          <dgm:bulletEnabled val="1"/>
        </dgm:presLayoutVars>
      </dgm:prSet>
      <dgm:spPr/>
      <dgm:t>
        <a:bodyPr/>
        <a:lstStyle/>
        <a:p>
          <a:endParaRPr lang="nl-NL"/>
        </a:p>
      </dgm:t>
    </dgm:pt>
    <dgm:pt modelId="{45993AEB-6CBA-41F7-9C64-F1FC3DA7DD8D}" type="pres">
      <dgm:prSet presAssocID="{D0CF31E5-7B89-49BC-A25B-19373D8860CB}" presName="Name9" presStyleLbl="parChTrans1D2" presStyleIdx="1" presStyleCnt="7"/>
      <dgm:spPr/>
      <dgm:t>
        <a:bodyPr/>
        <a:lstStyle/>
        <a:p>
          <a:endParaRPr lang="nl-NL"/>
        </a:p>
      </dgm:t>
    </dgm:pt>
    <dgm:pt modelId="{D7F761F7-098E-4F27-844C-915CF774DD95}" type="pres">
      <dgm:prSet presAssocID="{D0CF31E5-7B89-49BC-A25B-19373D8860CB}" presName="connTx" presStyleLbl="parChTrans1D2" presStyleIdx="1" presStyleCnt="7"/>
      <dgm:spPr/>
      <dgm:t>
        <a:bodyPr/>
        <a:lstStyle/>
        <a:p>
          <a:endParaRPr lang="nl-NL"/>
        </a:p>
      </dgm:t>
    </dgm:pt>
    <dgm:pt modelId="{1B25D69A-C0EF-450C-AA5F-88DE3C2C4879}" type="pres">
      <dgm:prSet presAssocID="{FBD3C3F6-28A3-41C6-B426-C155FEE036F2}" presName="node" presStyleLbl="node1" presStyleIdx="1" presStyleCnt="7" custRadScaleRad="55584" custRadScaleInc="178454">
        <dgm:presLayoutVars>
          <dgm:bulletEnabled val="1"/>
        </dgm:presLayoutVars>
      </dgm:prSet>
      <dgm:spPr/>
      <dgm:t>
        <a:bodyPr/>
        <a:lstStyle/>
        <a:p>
          <a:endParaRPr lang="nl-NL"/>
        </a:p>
      </dgm:t>
    </dgm:pt>
    <dgm:pt modelId="{B4DAFC3A-3AFC-4B8E-8641-EF3C1394FC0C}" type="pres">
      <dgm:prSet presAssocID="{21A0C0BF-D42A-449B-A595-8B8B44618277}" presName="Name9" presStyleLbl="parChTrans1D2" presStyleIdx="2" presStyleCnt="7"/>
      <dgm:spPr/>
      <dgm:t>
        <a:bodyPr/>
        <a:lstStyle/>
        <a:p>
          <a:endParaRPr lang="nl-NL"/>
        </a:p>
      </dgm:t>
    </dgm:pt>
    <dgm:pt modelId="{BF71ED17-45F7-4362-922B-4D65771334C2}" type="pres">
      <dgm:prSet presAssocID="{21A0C0BF-D42A-449B-A595-8B8B44618277}" presName="connTx" presStyleLbl="parChTrans1D2" presStyleIdx="2" presStyleCnt="7"/>
      <dgm:spPr/>
      <dgm:t>
        <a:bodyPr/>
        <a:lstStyle/>
        <a:p>
          <a:endParaRPr lang="nl-NL"/>
        </a:p>
      </dgm:t>
    </dgm:pt>
    <dgm:pt modelId="{1DF9ED9F-FF10-4C65-9B8C-3E03E8938805}" type="pres">
      <dgm:prSet presAssocID="{0120C619-B789-4AB2-B28D-B1FBAA80EA10}" presName="node" presStyleLbl="node1" presStyleIdx="2" presStyleCnt="7" custRadScaleRad="138223" custRadScaleInc="-25909">
        <dgm:presLayoutVars>
          <dgm:bulletEnabled val="1"/>
        </dgm:presLayoutVars>
      </dgm:prSet>
      <dgm:spPr/>
      <dgm:t>
        <a:bodyPr/>
        <a:lstStyle/>
        <a:p>
          <a:endParaRPr lang="nl-NL"/>
        </a:p>
      </dgm:t>
    </dgm:pt>
    <dgm:pt modelId="{98A27A9E-FC3E-4AAC-977A-582B6AB14F52}" type="pres">
      <dgm:prSet presAssocID="{C300F2BA-151E-4EEE-A5E1-90DB87E2CE99}" presName="Name9" presStyleLbl="parChTrans1D2" presStyleIdx="3" presStyleCnt="7"/>
      <dgm:spPr/>
      <dgm:t>
        <a:bodyPr/>
        <a:lstStyle/>
        <a:p>
          <a:endParaRPr lang="nl-NL"/>
        </a:p>
      </dgm:t>
    </dgm:pt>
    <dgm:pt modelId="{358C7129-D86E-4F9A-816E-F4E16AD5CA2F}" type="pres">
      <dgm:prSet presAssocID="{C300F2BA-151E-4EEE-A5E1-90DB87E2CE99}" presName="connTx" presStyleLbl="parChTrans1D2" presStyleIdx="3" presStyleCnt="7"/>
      <dgm:spPr/>
      <dgm:t>
        <a:bodyPr/>
        <a:lstStyle/>
        <a:p>
          <a:endParaRPr lang="nl-NL"/>
        </a:p>
      </dgm:t>
    </dgm:pt>
    <dgm:pt modelId="{88B644FA-8485-4E20-AAFE-49AC0C37F81E}" type="pres">
      <dgm:prSet presAssocID="{0D6CF1EC-832F-4A65-A476-6BB9D073800F}" presName="node" presStyleLbl="node1" presStyleIdx="3" presStyleCnt="7" custRadScaleRad="127656" custRadScaleInc="-95649">
        <dgm:presLayoutVars>
          <dgm:bulletEnabled val="1"/>
        </dgm:presLayoutVars>
      </dgm:prSet>
      <dgm:spPr/>
      <dgm:t>
        <a:bodyPr/>
        <a:lstStyle/>
        <a:p>
          <a:endParaRPr lang="nl-NL"/>
        </a:p>
      </dgm:t>
    </dgm:pt>
    <dgm:pt modelId="{4DF21156-45B0-48EF-84FC-6180C30E4F90}" type="pres">
      <dgm:prSet presAssocID="{4C7FCAE1-D6E6-44AD-89E3-E6F48332D800}" presName="Name9" presStyleLbl="parChTrans1D2" presStyleIdx="4" presStyleCnt="7"/>
      <dgm:spPr/>
      <dgm:t>
        <a:bodyPr/>
        <a:lstStyle/>
        <a:p>
          <a:endParaRPr lang="nl-NL"/>
        </a:p>
      </dgm:t>
    </dgm:pt>
    <dgm:pt modelId="{451A0C74-BF9F-41ED-8C14-9D5ADD124EB7}" type="pres">
      <dgm:prSet presAssocID="{4C7FCAE1-D6E6-44AD-89E3-E6F48332D800}" presName="connTx" presStyleLbl="parChTrans1D2" presStyleIdx="4" presStyleCnt="7"/>
      <dgm:spPr/>
      <dgm:t>
        <a:bodyPr/>
        <a:lstStyle/>
        <a:p>
          <a:endParaRPr lang="nl-NL"/>
        </a:p>
      </dgm:t>
    </dgm:pt>
    <dgm:pt modelId="{210792EB-4A14-4402-834E-E420EF4CFDD0}" type="pres">
      <dgm:prSet presAssocID="{949A29B8-0A91-4C8D-9A29-060AF4D82595}" presName="node" presStyleLbl="node1" presStyleIdx="4" presStyleCnt="7" custRadScaleRad="90775" custRadScaleInc="-139352">
        <dgm:presLayoutVars>
          <dgm:bulletEnabled val="1"/>
        </dgm:presLayoutVars>
      </dgm:prSet>
      <dgm:spPr/>
      <dgm:t>
        <a:bodyPr/>
        <a:lstStyle/>
        <a:p>
          <a:endParaRPr lang="nl-NL"/>
        </a:p>
      </dgm:t>
    </dgm:pt>
    <dgm:pt modelId="{2D9D7866-8C43-456C-BA22-60D4C9495BFC}" type="pres">
      <dgm:prSet presAssocID="{451BEE6A-0657-4F10-803F-8937D8795551}" presName="Name9" presStyleLbl="parChTrans1D2" presStyleIdx="5" presStyleCnt="7"/>
      <dgm:spPr/>
      <dgm:t>
        <a:bodyPr/>
        <a:lstStyle/>
        <a:p>
          <a:endParaRPr lang="nl-NL"/>
        </a:p>
      </dgm:t>
    </dgm:pt>
    <dgm:pt modelId="{1D06BBAC-7796-43DA-8370-189570CE3E91}" type="pres">
      <dgm:prSet presAssocID="{451BEE6A-0657-4F10-803F-8937D8795551}" presName="connTx" presStyleLbl="parChTrans1D2" presStyleIdx="5" presStyleCnt="7"/>
      <dgm:spPr/>
      <dgm:t>
        <a:bodyPr/>
        <a:lstStyle/>
        <a:p>
          <a:endParaRPr lang="nl-NL"/>
        </a:p>
      </dgm:t>
    </dgm:pt>
    <dgm:pt modelId="{BFDEE0B8-15B8-49D4-A793-7D4E96621D85}" type="pres">
      <dgm:prSet presAssocID="{7DEF796F-3795-415A-93E7-5B4437307D17}" presName="node" presStyleLbl="node1" presStyleIdx="5" presStyleCnt="7" custRadScaleRad="118432" custRadScaleInc="-129571">
        <dgm:presLayoutVars>
          <dgm:bulletEnabled val="1"/>
        </dgm:presLayoutVars>
      </dgm:prSet>
      <dgm:spPr/>
      <dgm:t>
        <a:bodyPr/>
        <a:lstStyle/>
        <a:p>
          <a:endParaRPr lang="nl-NL"/>
        </a:p>
      </dgm:t>
    </dgm:pt>
    <dgm:pt modelId="{DDBDB038-6CC8-4FB0-9FDD-88D4168EB46A}" type="pres">
      <dgm:prSet presAssocID="{8CE3F581-A81E-4938-B17F-12D15973E16D}" presName="Name9" presStyleLbl="parChTrans1D2" presStyleIdx="6" presStyleCnt="7"/>
      <dgm:spPr/>
      <dgm:t>
        <a:bodyPr/>
        <a:lstStyle/>
        <a:p>
          <a:endParaRPr lang="nl-NL"/>
        </a:p>
      </dgm:t>
    </dgm:pt>
    <dgm:pt modelId="{404A21B9-9559-45D2-8AF3-B4BF8CFE284E}" type="pres">
      <dgm:prSet presAssocID="{8CE3F581-A81E-4938-B17F-12D15973E16D}" presName="connTx" presStyleLbl="parChTrans1D2" presStyleIdx="6" presStyleCnt="7"/>
      <dgm:spPr/>
      <dgm:t>
        <a:bodyPr/>
        <a:lstStyle/>
        <a:p>
          <a:endParaRPr lang="nl-NL"/>
        </a:p>
      </dgm:t>
    </dgm:pt>
    <dgm:pt modelId="{74B0AE08-29C3-4661-83DD-27626F06FBFC}" type="pres">
      <dgm:prSet presAssocID="{387FDF85-10B3-4B35-B88F-9964A0E14AA0}" presName="node" presStyleLbl="node1" presStyleIdx="6" presStyleCnt="7" custRadScaleRad="25761" custRadScaleInc="-248278">
        <dgm:presLayoutVars>
          <dgm:bulletEnabled val="1"/>
        </dgm:presLayoutVars>
      </dgm:prSet>
      <dgm:spPr/>
      <dgm:t>
        <a:bodyPr/>
        <a:lstStyle/>
        <a:p>
          <a:endParaRPr lang="nl-NL"/>
        </a:p>
      </dgm:t>
    </dgm:pt>
  </dgm:ptLst>
  <dgm:cxnLst>
    <dgm:cxn modelId="{9B9D9409-6E7C-4606-96C1-A85F7B5A2D5D}" type="presOf" srcId="{FD475850-B710-4FB7-905A-DBDA9B112B6B}" destId="{36FCDE66-1F67-450F-912E-6C10AB5DB940}" srcOrd="0" destOrd="0" presId="urn:microsoft.com/office/officeart/2005/8/layout/radial1"/>
    <dgm:cxn modelId="{B191E910-5667-44F1-A402-C418DED8EDDB}" srcId="{22B718A3-D950-4210-BFA4-0B7B53D28E07}" destId="{0D6CF1EC-832F-4A65-A476-6BB9D073800F}" srcOrd="3" destOrd="0" parTransId="{C300F2BA-151E-4EEE-A5E1-90DB87E2CE99}" sibTransId="{07F7A54E-CA97-4FCF-A34E-50B4370DB4F1}"/>
    <dgm:cxn modelId="{9990AF8E-EC6B-4727-8C89-9F4F771BBD34}" type="presOf" srcId="{8CE3F581-A81E-4938-B17F-12D15973E16D}" destId="{DDBDB038-6CC8-4FB0-9FDD-88D4168EB46A}" srcOrd="0" destOrd="0" presId="urn:microsoft.com/office/officeart/2005/8/layout/radial1"/>
    <dgm:cxn modelId="{87AD363D-FDD2-4F86-80AD-A0BB98ED49C6}" type="presOf" srcId="{22B718A3-D950-4210-BFA4-0B7B53D28E07}" destId="{79399320-C920-4FAC-8638-0312681C6D55}" srcOrd="0" destOrd="0" presId="urn:microsoft.com/office/officeart/2005/8/layout/radial1"/>
    <dgm:cxn modelId="{4F6930DE-F17F-48DE-AE48-7302BD7244DD}" type="presOf" srcId="{387FDF85-10B3-4B35-B88F-9964A0E14AA0}" destId="{74B0AE08-29C3-4661-83DD-27626F06FBFC}" srcOrd="0" destOrd="0" presId="urn:microsoft.com/office/officeart/2005/8/layout/radial1"/>
    <dgm:cxn modelId="{8052CB9E-9E33-43E0-BFF5-9A9F579010F1}" type="presOf" srcId="{4C7FCAE1-D6E6-44AD-89E3-E6F48332D800}" destId="{4DF21156-45B0-48EF-84FC-6180C30E4F90}" srcOrd="0" destOrd="0" presId="urn:microsoft.com/office/officeart/2005/8/layout/radial1"/>
    <dgm:cxn modelId="{626DFFDD-16CB-44B2-BEA7-DC869846A7D0}" type="presOf" srcId="{C300F2BA-151E-4EEE-A5E1-90DB87E2CE99}" destId="{358C7129-D86E-4F9A-816E-F4E16AD5CA2F}" srcOrd="1" destOrd="0" presId="urn:microsoft.com/office/officeart/2005/8/layout/radial1"/>
    <dgm:cxn modelId="{38B5C2F2-EEC2-4D2D-9774-87B83060DD4D}" type="presOf" srcId="{1EFBF1C1-592D-4473-9A1A-45EA48B9FF5A}" destId="{9076355C-8921-40AD-AC6C-32929D09E88D}" srcOrd="1" destOrd="0" presId="urn:microsoft.com/office/officeart/2005/8/layout/radial1"/>
    <dgm:cxn modelId="{D4E914E4-BDC4-4F6A-8391-2C83CB498E41}" type="presOf" srcId="{D0CF31E5-7B89-49BC-A25B-19373D8860CB}" destId="{D7F761F7-098E-4F27-844C-915CF774DD95}" srcOrd="1" destOrd="0" presId="urn:microsoft.com/office/officeart/2005/8/layout/radial1"/>
    <dgm:cxn modelId="{9472BE6F-44E5-400A-B86A-CC074CB5F93F}" type="presOf" srcId="{21A0C0BF-D42A-449B-A595-8B8B44618277}" destId="{BF71ED17-45F7-4362-922B-4D65771334C2}" srcOrd="1" destOrd="0" presId="urn:microsoft.com/office/officeart/2005/8/layout/radial1"/>
    <dgm:cxn modelId="{78759DEA-AD1C-4FFF-8892-3F39D85C918D}" type="presOf" srcId="{949A29B8-0A91-4C8D-9A29-060AF4D82595}" destId="{210792EB-4A14-4402-834E-E420EF4CFDD0}" srcOrd="0" destOrd="0" presId="urn:microsoft.com/office/officeart/2005/8/layout/radial1"/>
    <dgm:cxn modelId="{FEAB69DC-E976-44BE-A1E0-77DB9A5E3273}" srcId="{22B718A3-D950-4210-BFA4-0B7B53D28E07}" destId="{7DEF796F-3795-415A-93E7-5B4437307D17}" srcOrd="5" destOrd="0" parTransId="{451BEE6A-0657-4F10-803F-8937D8795551}" sibTransId="{08165D73-D366-41CF-811D-C320F9AE7BAF}"/>
    <dgm:cxn modelId="{AA02F7CB-5046-4926-8F0E-0102CE3E43C4}" type="presOf" srcId="{8CE3F581-A81E-4938-B17F-12D15973E16D}" destId="{404A21B9-9559-45D2-8AF3-B4BF8CFE284E}" srcOrd="1" destOrd="0" presId="urn:microsoft.com/office/officeart/2005/8/layout/radial1"/>
    <dgm:cxn modelId="{1A1D8CE2-7085-4406-8244-6900E53A4C01}" srcId="{22B718A3-D950-4210-BFA4-0B7B53D28E07}" destId="{387FDF85-10B3-4B35-B88F-9964A0E14AA0}" srcOrd="6" destOrd="0" parTransId="{8CE3F581-A81E-4938-B17F-12D15973E16D}" sibTransId="{CD832D1E-11E5-476C-8C23-A345FA3968BF}"/>
    <dgm:cxn modelId="{A4CBD541-1882-4A9D-BA8B-34FD8A3A83B7}" type="presOf" srcId="{C300F2BA-151E-4EEE-A5E1-90DB87E2CE99}" destId="{98A27A9E-FC3E-4AAC-977A-582B6AB14F52}" srcOrd="0" destOrd="0" presId="urn:microsoft.com/office/officeart/2005/8/layout/radial1"/>
    <dgm:cxn modelId="{D4925BD8-04E7-4F8E-9574-649DDCDC9447}" type="presOf" srcId="{D0CF31E5-7B89-49BC-A25B-19373D8860CB}" destId="{45993AEB-6CBA-41F7-9C64-F1FC3DA7DD8D}" srcOrd="0" destOrd="0" presId="urn:microsoft.com/office/officeart/2005/8/layout/radial1"/>
    <dgm:cxn modelId="{956D639F-95C6-4EB8-9514-F52D313821E9}" type="presOf" srcId="{0120C619-B789-4AB2-B28D-B1FBAA80EA10}" destId="{1DF9ED9F-FF10-4C65-9B8C-3E03E8938805}" srcOrd="0" destOrd="0" presId="urn:microsoft.com/office/officeart/2005/8/layout/radial1"/>
    <dgm:cxn modelId="{6DAE692F-7400-4384-B55F-5F6606FADD55}" srcId="{22B718A3-D950-4210-BFA4-0B7B53D28E07}" destId="{FD475850-B710-4FB7-905A-DBDA9B112B6B}" srcOrd="0" destOrd="0" parTransId="{1EFBF1C1-592D-4473-9A1A-45EA48B9FF5A}" sibTransId="{913A02FC-CAE7-42CF-8611-36C4C86884E2}"/>
    <dgm:cxn modelId="{64D91244-6BB7-4790-81EE-7E0BD09E6AC5}" type="presOf" srcId="{4C7FCAE1-D6E6-44AD-89E3-E6F48332D800}" destId="{451A0C74-BF9F-41ED-8C14-9D5ADD124EB7}" srcOrd="1" destOrd="0" presId="urn:microsoft.com/office/officeart/2005/8/layout/radial1"/>
    <dgm:cxn modelId="{229B6A59-B440-47C1-940A-E7A55BC080A6}" srcId="{6B38F742-0C36-4200-9A84-628C5C92A783}" destId="{22B718A3-D950-4210-BFA4-0B7B53D28E07}" srcOrd="0" destOrd="0" parTransId="{C5ADDE5B-4660-4B7A-A4BC-1D97E78495C7}" sibTransId="{B8307A44-AEF7-40D4-AB53-DDF160F70AEF}"/>
    <dgm:cxn modelId="{DC6B7223-347B-4F3C-9B0D-44E729BD0371}" srcId="{22B718A3-D950-4210-BFA4-0B7B53D28E07}" destId="{0120C619-B789-4AB2-B28D-B1FBAA80EA10}" srcOrd="2" destOrd="0" parTransId="{21A0C0BF-D42A-449B-A595-8B8B44618277}" sibTransId="{61053861-0DB3-489A-A419-05C46111CCBC}"/>
    <dgm:cxn modelId="{7B25DC6E-A341-48FD-8C30-79B740E52955}" srcId="{22B718A3-D950-4210-BFA4-0B7B53D28E07}" destId="{949A29B8-0A91-4C8D-9A29-060AF4D82595}" srcOrd="4" destOrd="0" parTransId="{4C7FCAE1-D6E6-44AD-89E3-E6F48332D800}" sibTransId="{A8291345-FADF-45E5-8C8C-C14A1B49224D}"/>
    <dgm:cxn modelId="{BCE58F46-A99B-4472-9106-EA3D09E72690}" type="presOf" srcId="{1EFBF1C1-592D-4473-9A1A-45EA48B9FF5A}" destId="{4FF653C4-3754-4213-B3D1-EF453BAAD2E2}" srcOrd="0" destOrd="0" presId="urn:microsoft.com/office/officeart/2005/8/layout/radial1"/>
    <dgm:cxn modelId="{8B45D32B-852C-4481-8895-F2DA21D3991E}" type="presOf" srcId="{7DEF796F-3795-415A-93E7-5B4437307D17}" destId="{BFDEE0B8-15B8-49D4-A793-7D4E96621D85}" srcOrd="0" destOrd="0" presId="urn:microsoft.com/office/officeart/2005/8/layout/radial1"/>
    <dgm:cxn modelId="{B75CD2A4-B055-449A-8A44-1F6D85606B27}" srcId="{22B718A3-D950-4210-BFA4-0B7B53D28E07}" destId="{FBD3C3F6-28A3-41C6-B426-C155FEE036F2}" srcOrd="1" destOrd="0" parTransId="{D0CF31E5-7B89-49BC-A25B-19373D8860CB}" sibTransId="{46849FBF-FD0A-46EF-B000-E830321F7763}"/>
    <dgm:cxn modelId="{48F8F31E-E7B0-43FB-A178-8E3D0973364C}" type="presOf" srcId="{0D6CF1EC-832F-4A65-A476-6BB9D073800F}" destId="{88B644FA-8485-4E20-AAFE-49AC0C37F81E}" srcOrd="0" destOrd="0" presId="urn:microsoft.com/office/officeart/2005/8/layout/radial1"/>
    <dgm:cxn modelId="{E1117409-BA26-4B66-9A36-A04C7DF43C32}" type="presOf" srcId="{21A0C0BF-D42A-449B-A595-8B8B44618277}" destId="{B4DAFC3A-3AFC-4B8E-8641-EF3C1394FC0C}" srcOrd="0" destOrd="0" presId="urn:microsoft.com/office/officeart/2005/8/layout/radial1"/>
    <dgm:cxn modelId="{4718FAF7-F96C-4F1C-8401-B1B03F8A54E9}" type="presOf" srcId="{6B38F742-0C36-4200-9A84-628C5C92A783}" destId="{51489178-67D1-42B8-A111-B3A1890CB596}" srcOrd="0" destOrd="0" presId="urn:microsoft.com/office/officeart/2005/8/layout/radial1"/>
    <dgm:cxn modelId="{DD91FF39-24DE-46E4-A971-016273ED0940}" type="presOf" srcId="{451BEE6A-0657-4F10-803F-8937D8795551}" destId="{1D06BBAC-7796-43DA-8370-189570CE3E91}" srcOrd="1" destOrd="0" presId="urn:microsoft.com/office/officeart/2005/8/layout/radial1"/>
    <dgm:cxn modelId="{0885F255-AEED-41FD-BD16-29ED79DCA26B}" type="presOf" srcId="{451BEE6A-0657-4F10-803F-8937D8795551}" destId="{2D9D7866-8C43-456C-BA22-60D4C9495BFC}" srcOrd="0" destOrd="0" presId="urn:microsoft.com/office/officeart/2005/8/layout/radial1"/>
    <dgm:cxn modelId="{F288B72F-89CC-48C0-BB8C-2F5EA8B103FA}" type="presOf" srcId="{FBD3C3F6-28A3-41C6-B426-C155FEE036F2}" destId="{1B25D69A-C0EF-450C-AA5F-88DE3C2C4879}" srcOrd="0" destOrd="0" presId="urn:microsoft.com/office/officeart/2005/8/layout/radial1"/>
    <dgm:cxn modelId="{29D820AA-981C-4AC4-B132-A00AC64A93E1}" type="presParOf" srcId="{51489178-67D1-42B8-A111-B3A1890CB596}" destId="{79399320-C920-4FAC-8638-0312681C6D55}" srcOrd="0" destOrd="0" presId="urn:microsoft.com/office/officeart/2005/8/layout/radial1"/>
    <dgm:cxn modelId="{43FDDBF9-191E-4442-A3C7-3CF08F2EAAEE}" type="presParOf" srcId="{51489178-67D1-42B8-A111-B3A1890CB596}" destId="{4FF653C4-3754-4213-B3D1-EF453BAAD2E2}" srcOrd="1" destOrd="0" presId="urn:microsoft.com/office/officeart/2005/8/layout/radial1"/>
    <dgm:cxn modelId="{F41C5870-6E6E-4560-8AB6-6919ED5B1A08}" type="presParOf" srcId="{4FF653C4-3754-4213-B3D1-EF453BAAD2E2}" destId="{9076355C-8921-40AD-AC6C-32929D09E88D}" srcOrd="0" destOrd="0" presId="urn:microsoft.com/office/officeart/2005/8/layout/radial1"/>
    <dgm:cxn modelId="{EFA25D24-F118-417C-A633-858B96E06FB1}" type="presParOf" srcId="{51489178-67D1-42B8-A111-B3A1890CB596}" destId="{36FCDE66-1F67-450F-912E-6C10AB5DB940}" srcOrd="2" destOrd="0" presId="urn:microsoft.com/office/officeart/2005/8/layout/radial1"/>
    <dgm:cxn modelId="{B0F1D0D5-BB62-411E-B1D5-53BC108DA385}" type="presParOf" srcId="{51489178-67D1-42B8-A111-B3A1890CB596}" destId="{45993AEB-6CBA-41F7-9C64-F1FC3DA7DD8D}" srcOrd="3" destOrd="0" presId="urn:microsoft.com/office/officeart/2005/8/layout/radial1"/>
    <dgm:cxn modelId="{DF620A61-CBFB-4F4B-A0F2-CA6ABDA7E274}" type="presParOf" srcId="{45993AEB-6CBA-41F7-9C64-F1FC3DA7DD8D}" destId="{D7F761F7-098E-4F27-844C-915CF774DD95}" srcOrd="0" destOrd="0" presId="urn:microsoft.com/office/officeart/2005/8/layout/radial1"/>
    <dgm:cxn modelId="{519885AC-BEE0-4398-8EAE-D1C8D8E3CA33}" type="presParOf" srcId="{51489178-67D1-42B8-A111-B3A1890CB596}" destId="{1B25D69A-C0EF-450C-AA5F-88DE3C2C4879}" srcOrd="4" destOrd="0" presId="urn:microsoft.com/office/officeart/2005/8/layout/radial1"/>
    <dgm:cxn modelId="{80BA5B36-C5FA-44F2-9781-6CF252B4FFBA}" type="presParOf" srcId="{51489178-67D1-42B8-A111-B3A1890CB596}" destId="{B4DAFC3A-3AFC-4B8E-8641-EF3C1394FC0C}" srcOrd="5" destOrd="0" presId="urn:microsoft.com/office/officeart/2005/8/layout/radial1"/>
    <dgm:cxn modelId="{6630983E-D1DC-4CFF-BACC-B63E91790C18}" type="presParOf" srcId="{B4DAFC3A-3AFC-4B8E-8641-EF3C1394FC0C}" destId="{BF71ED17-45F7-4362-922B-4D65771334C2}" srcOrd="0" destOrd="0" presId="urn:microsoft.com/office/officeart/2005/8/layout/radial1"/>
    <dgm:cxn modelId="{591E6E8A-BCF0-4333-9075-BEF6A05DD967}" type="presParOf" srcId="{51489178-67D1-42B8-A111-B3A1890CB596}" destId="{1DF9ED9F-FF10-4C65-9B8C-3E03E8938805}" srcOrd="6" destOrd="0" presId="urn:microsoft.com/office/officeart/2005/8/layout/radial1"/>
    <dgm:cxn modelId="{B8E6DAC6-F199-462C-ABC9-436248FF3BB7}" type="presParOf" srcId="{51489178-67D1-42B8-A111-B3A1890CB596}" destId="{98A27A9E-FC3E-4AAC-977A-582B6AB14F52}" srcOrd="7" destOrd="0" presId="urn:microsoft.com/office/officeart/2005/8/layout/radial1"/>
    <dgm:cxn modelId="{153C2E4D-0250-4007-BC47-77F9EF7224E3}" type="presParOf" srcId="{98A27A9E-FC3E-4AAC-977A-582B6AB14F52}" destId="{358C7129-D86E-4F9A-816E-F4E16AD5CA2F}" srcOrd="0" destOrd="0" presId="urn:microsoft.com/office/officeart/2005/8/layout/radial1"/>
    <dgm:cxn modelId="{25AE8279-96A5-4D17-AD42-22CFE06E232A}" type="presParOf" srcId="{51489178-67D1-42B8-A111-B3A1890CB596}" destId="{88B644FA-8485-4E20-AAFE-49AC0C37F81E}" srcOrd="8" destOrd="0" presId="urn:microsoft.com/office/officeart/2005/8/layout/radial1"/>
    <dgm:cxn modelId="{0260E701-C6F4-4065-9774-EAA751E6F4BB}" type="presParOf" srcId="{51489178-67D1-42B8-A111-B3A1890CB596}" destId="{4DF21156-45B0-48EF-84FC-6180C30E4F90}" srcOrd="9" destOrd="0" presId="urn:microsoft.com/office/officeart/2005/8/layout/radial1"/>
    <dgm:cxn modelId="{46348E42-C0C8-417B-9157-CB4BC011827C}" type="presParOf" srcId="{4DF21156-45B0-48EF-84FC-6180C30E4F90}" destId="{451A0C74-BF9F-41ED-8C14-9D5ADD124EB7}" srcOrd="0" destOrd="0" presId="urn:microsoft.com/office/officeart/2005/8/layout/radial1"/>
    <dgm:cxn modelId="{6FAEF9D2-0253-40B5-BC93-1B575FC00A00}" type="presParOf" srcId="{51489178-67D1-42B8-A111-B3A1890CB596}" destId="{210792EB-4A14-4402-834E-E420EF4CFDD0}" srcOrd="10" destOrd="0" presId="urn:microsoft.com/office/officeart/2005/8/layout/radial1"/>
    <dgm:cxn modelId="{B851D0AF-23B5-49D9-9FE9-BBDCF9F01912}" type="presParOf" srcId="{51489178-67D1-42B8-A111-B3A1890CB596}" destId="{2D9D7866-8C43-456C-BA22-60D4C9495BFC}" srcOrd="11" destOrd="0" presId="urn:microsoft.com/office/officeart/2005/8/layout/radial1"/>
    <dgm:cxn modelId="{F57493C2-6D96-44C3-990A-789554BA335F}" type="presParOf" srcId="{2D9D7866-8C43-456C-BA22-60D4C9495BFC}" destId="{1D06BBAC-7796-43DA-8370-189570CE3E91}" srcOrd="0" destOrd="0" presId="urn:microsoft.com/office/officeart/2005/8/layout/radial1"/>
    <dgm:cxn modelId="{29DA3B64-B877-4A5D-B86D-A3F63313925A}" type="presParOf" srcId="{51489178-67D1-42B8-A111-B3A1890CB596}" destId="{BFDEE0B8-15B8-49D4-A793-7D4E96621D85}" srcOrd="12" destOrd="0" presId="urn:microsoft.com/office/officeart/2005/8/layout/radial1"/>
    <dgm:cxn modelId="{4D424613-362A-445F-9E3E-F09FCFE1C9D2}" type="presParOf" srcId="{51489178-67D1-42B8-A111-B3A1890CB596}" destId="{DDBDB038-6CC8-4FB0-9FDD-88D4168EB46A}" srcOrd="13" destOrd="0" presId="urn:microsoft.com/office/officeart/2005/8/layout/radial1"/>
    <dgm:cxn modelId="{66CEC02F-5576-4EFA-B3FF-D3BC806B4CFE}" type="presParOf" srcId="{DDBDB038-6CC8-4FB0-9FDD-88D4168EB46A}" destId="{404A21B9-9559-45D2-8AF3-B4BF8CFE284E}" srcOrd="0" destOrd="0" presId="urn:microsoft.com/office/officeart/2005/8/layout/radial1"/>
    <dgm:cxn modelId="{CEED0DE2-6C3C-4840-8EE0-C498F18CF6F4}" type="presParOf" srcId="{51489178-67D1-42B8-A111-B3A1890CB596}" destId="{74B0AE08-29C3-4661-83DD-27626F06FBFC}"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99320-C920-4FAC-8638-0312681C6D55}">
      <dsp:nvSpPr>
        <dsp:cNvPr id="0" name=""/>
        <dsp:cNvSpPr/>
      </dsp:nvSpPr>
      <dsp:spPr>
        <a:xfrm>
          <a:off x="2704504" y="1948311"/>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smtClean="0">
              <a:ln>
                <a:noFill/>
              </a:ln>
              <a:solidFill>
                <a:schemeClr val="tx1"/>
              </a:solidFill>
              <a:effectLst/>
              <a:latin typeface="Arial" charset="0"/>
              <a:cs typeface="Arial" charset="0"/>
            </a:rPr>
            <a:t>literacy</a:t>
          </a:r>
        </a:p>
      </dsp:txBody>
      <dsp:txXfrm>
        <a:off x="2894385" y="2138192"/>
        <a:ext cx="916828" cy="916828"/>
      </dsp:txXfrm>
    </dsp:sp>
    <dsp:sp modelId="{4FF653C4-3754-4213-B3D1-EF453BAAD2E2}">
      <dsp:nvSpPr>
        <dsp:cNvPr id="0" name=""/>
        <dsp:cNvSpPr/>
      </dsp:nvSpPr>
      <dsp:spPr>
        <a:xfrm rot="16200000">
          <a:off x="3028731" y="1606840"/>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336596" y="1608039"/>
        <a:ext cx="32406" cy="32406"/>
      </dsp:txXfrm>
    </dsp:sp>
    <dsp:sp modelId="{36FCDE66-1F67-450F-912E-6C10AB5DB940}">
      <dsp:nvSpPr>
        <dsp:cNvPr id="0" name=""/>
        <dsp:cNvSpPr/>
      </dsp:nvSpPr>
      <dsp:spPr>
        <a:xfrm>
          <a:off x="2704504" y="3583"/>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competencies</a:t>
          </a:r>
        </a:p>
      </dsp:txBody>
      <dsp:txXfrm>
        <a:off x="2894385" y="193464"/>
        <a:ext cx="916828" cy="916828"/>
      </dsp:txXfrm>
    </dsp:sp>
    <dsp:sp modelId="{45993AEB-6CBA-41F7-9C64-F1FC3DA7DD8D}">
      <dsp:nvSpPr>
        <dsp:cNvPr id="0" name=""/>
        <dsp:cNvSpPr/>
      </dsp:nvSpPr>
      <dsp:spPr>
        <a:xfrm rot="19285714">
          <a:off x="3788956" y="1972945"/>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096821" y="1974144"/>
        <a:ext cx="32406" cy="32406"/>
      </dsp:txXfrm>
    </dsp:sp>
    <dsp:sp modelId="{1B25D69A-C0EF-450C-AA5F-88DE3C2C4879}">
      <dsp:nvSpPr>
        <dsp:cNvPr id="0" name=""/>
        <dsp:cNvSpPr/>
      </dsp:nvSpPr>
      <dsp:spPr>
        <a:xfrm>
          <a:off x="4224954" y="735793"/>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User training</a:t>
          </a:r>
        </a:p>
      </dsp:txBody>
      <dsp:txXfrm>
        <a:off x="4414835" y="925674"/>
        <a:ext cx="916828" cy="916828"/>
      </dsp:txXfrm>
    </dsp:sp>
    <dsp:sp modelId="{B4DAFC3A-3AFC-4B8E-8641-EF3C1394FC0C}">
      <dsp:nvSpPr>
        <dsp:cNvPr id="0" name=""/>
        <dsp:cNvSpPr/>
      </dsp:nvSpPr>
      <dsp:spPr>
        <a:xfrm rot="771429">
          <a:off x="3976716" y="2795575"/>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284581" y="2796774"/>
        <a:ext cx="32406" cy="32406"/>
      </dsp:txXfrm>
    </dsp:sp>
    <dsp:sp modelId="{1DF9ED9F-FF10-4C65-9B8C-3E03E8938805}">
      <dsp:nvSpPr>
        <dsp:cNvPr id="0" name=""/>
        <dsp:cNvSpPr/>
      </dsp:nvSpPr>
      <dsp:spPr>
        <a:xfrm>
          <a:off x="4600474" y="2381054"/>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Library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orientation</a:t>
          </a:r>
        </a:p>
      </dsp:txBody>
      <dsp:txXfrm>
        <a:off x="4790355" y="2570935"/>
        <a:ext cx="916828" cy="916828"/>
      </dsp:txXfrm>
    </dsp:sp>
    <dsp:sp modelId="{98A27A9E-FC3E-4AAC-977A-582B6AB14F52}">
      <dsp:nvSpPr>
        <dsp:cNvPr id="0" name=""/>
        <dsp:cNvSpPr/>
      </dsp:nvSpPr>
      <dsp:spPr>
        <a:xfrm rot="3857143">
          <a:off x="3450624" y="3455274"/>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758489" y="3456473"/>
        <a:ext cx="32406" cy="32406"/>
      </dsp:txXfrm>
    </dsp:sp>
    <dsp:sp modelId="{88B644FA-8485-4E20-AAFE-49AC0C37F81E}">
      <dsp:nvSpPr>
        <dsp:cNvPr id="0" name=""/>
        <dsp:cNvSpPr/>
      </dsp:nvSpPr>
      <dsp:spPr>
        <a:xfrm>
          <a:off x="3548290" y="3700451"/>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 skills</a:t>
          </a:r>
        </a:p>
      </dsp:txBody>
      <dsp:txXfrm>
        <a:off x="3738171" y="3890332"/>
        <a:ext cx="916828" cy="916828"/>
      </dsp:txXfrm>
    </dsp:sp>
    <dsp:sp modelId="{4DF21156-45B0-48EF-84FC-6180C30E4F90}">
      <dsp:nvSpPr>
        <dsp:cNvPr id="0" name=""/>
        <dsp:cNvSpPr/>
      </dsp:nvSpPr>
      <dsp:spPr>
        <a:xfrm rot="6942857">
          <a:off x="2606838" y="3455274"/>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914703" y="3456473"/>
        <a:ext cx="32406" cy="32406"/>
      </dsp:txXfrm>
    </dsp:sp>
    <dsp:sp modelId="{210792EB-4A14-4402-834E-E420EF4CFDD0}">
      <dsp:nvSpPr>
        <dsp:cNvPr id="0" name=""/>
        <dsp:cNvSpPr/>
      </dsp:nvSpPr>
      <dsp:spPr>
        <a:xfrm>
          <a:off x="1860718" y="3700451"/>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fluency</a:t>
          </a:r>
        </a:p>
      </dsp:txBody>
      <dsp:txXfrm>
        <a:off x="2050599" y="3890332"/>
        <a:ext cx="916828" cy="916828"/>
      </dsp:txXfrm>
    </dsp:sp>
    <dsp:sp modelId="{2D9D7866-8C43-456C-BA22-60D4C9495BFC}">
      <dsp:nvSpPr>
        <dsp:cNvPr id="0" name=""/>
        <dsp:cNvSpPr/>
      </dsp:nvSpPr>
      <dsp:spPr>
        <a:xfrm rot="10028571">
          <a:off x="2080746" y="2795575"/>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388611" y="2796774"/>
        <a:ext cx="32406" cy="32406"/>
      </dsp:txXfrm>
    </dsp:sp>
    <dsp:sp modelId="{BFDEE0B8-15B8-49D4-A793-7D4E96621D85}">
      <dsp:nvSpPr>
        <dsp:cNvPr id="0" name=""/>
        <dsp:cNvSpPr/>
      </dsp:nvSpPr>
      <dsp:spPr>
        <a:xfrm>
          <a:off x="808534" y="2381054"/>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Bibliographic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instruction</a:t>
          </a:r>
        </a:p>
      </dsp:txBody>
      <dsp:txXfrm>
        <a:off x="998415" y="2570935"/>
        <a:ext cx="916828" cy="916828"/>
      </dsp:txXfrm>
    </dsp:sp>
    <dsp:sp modelId="{DDBDB038-6CC8-4FB0-9FDD-88D4168EB46A}">
      <dsp:nvSpPr>
        <dsp:cNvPr id="0" name=""/>
        <dsp:cNvSpPr/>
      </dsp:nvSpPr>
      <dsp:spPr>
        <a:xfrm rot="13114286">
          <a:off x="2268506" y="1972945"/>
          <a:ext cx="648137" cy="34804"/>
        </a:xfrm>
        <a:custGeom>
          <a:avLst/>
          <a:gdLst/>
          <a:ahLst/>
          <a:cxnLst/>
          <a:rect l="0" t="0" r="0" b="0"/>
          <a:pathLst>
            <a:path>
              <a:moveTo>
                <a:pt x="0" y="17402"/>
              </a:moveTo>
              <a:lnTo>
                <a:pt x="64813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576371" y="1974144"/>
        <a:ext cx="32406" cy="32406"/>
      </dsp:txXfrm>
    </dsp:sp>
    <dsp:sp modelId="{74B0AE08-29C3-4661-83DD-27626F06FBFC}">
      <dsp:nvSpPr>
        <dsp:cNvPr id="0" name=""/>
        <dsp:cNvSpPr/>
      </dsp:nvSpPr>
      <dsp:spPr>
        <a:xfrm>
          <a:off x="1184054" y="735793"/>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education</a:t>
          </a:r>
        </a:p>
      </dsp:txBody>
      <dsp:txXfrm>
        <a:off x="1373935" y="925674"/>
        <a:ext cx="916828" cy="916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99320-C920-4FAC-8638-0312681C6D55}">
      <dsp:nvSpPr>
        <dsp:cNvPr id="0" name=""/>
        <dsp:cNvSpPr/>
      </dsp:nvSpPr>
      <dsp:spPr>
        <a:xfrm>
          <a:off x="3319466" y="257175"/>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Arial" charset="0"/>
              <a:cs typeface="Arial" charset="0"/>
            </a:rPr>
            <a:t>literacy</a:t>
          </a:r>
        </a:p>
      </dsp:txBody>
      <dsp:txXfrm>
        <a:off x="3509347" y="447056"/>
        <a:ext cx="916828" cy="916828"/>
      </dsp:txXfrm>
    </dsp:sp>
    <dsp:sp modelId="{4FF653C4-3754-4213-B3D1-EF453BAAD2E2}">
      <dsp:nvSpPr>
        <dsp:cNvPr id="0" name=""/>
        <dsp:cNvSpPr/>
      </dsp:nvSpPr>
      <dsp:spPr>
        <a:xfrm rot="8870865">
          <a:off x="1707495" y="1726268"/>
          <a:ext cx="1853526" cy="34804"/>
        </a:xfrm>
        <a:custGeom>
          <a:avLst/>
          <a:gdLst/>
          <a:ahLst/>
          <a:cxnLst/>
          <a:rect l="0" t="0" r="0" b="0"/>
          <a:pathLst>
            <a:path>
              <a:moveTo>
                <a:pt x="0" y="17402"/>
              </a:moveTo>
              <a:lnTo>
                <a:pt x="1853526"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nl-NL" sz="700" kern="1200"/>
        </a:p>
      </dsp:txBody>
      <dsp:txXfrm rot="10800000">
        <a:off x="2587920" y="1697333"/>
        <a:ext cx="92676" cy="92676"/>
      </dsp:txXfrm>
    </dsp:sp>
    <dsp:sp modelId="{36FCDE66-1F67-450F-912E-6C10AB5DB940}">
      <dsp:nvSpPr>
        <dsp:cNvPr id="0" name=""/>
        <dsp:cNvSpPr/>
      </dsp:nvSpPr>
      <dsp:spPr>
        <a:xfrm>
          <a:off x="652460" y="1933575"/>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competencies</a:t>
          </a:r>
        </a:p>
      </dsp:txBody>
      <dsp:txXfrm>
        <a:off x="842341" y="2123456"/>
        <a:ext cx="916828" cy="916828"/>
      </dsp:txXfrm>
    </dsp:sp>
    <dsp:sp modelId="{45993AEB-6CBA-41F7-9C64-F1FC3DA7DD8D}">
      <dsp:nvSpPr>
        <dsp:cNvPr id="0" name=""/>
        <dsp:cNvSpPr/>
      </dsp:nvSpPr>
      <dsp:spPr>
        <a:xfrm rot="4557837">
          <a:off x="3902112" y="1802469"/>
          <a:ext cx="588492" cy="34804"/>
        </a:xfrm>
        <a:custGeom>
          <a:avLst/>
          <a:gdLst/>
          <a:ahLst/>
          <a:cxnLst/>
          <a:rect l="0" t="0" r="0" b="0"/>
          <a:pathLst>
            <a:path>
              <a:moveTo>
                <a:pt x="0" y="17402"/>
              </a:moveTo>
              <a:lnTo>
                <a:pt x="588492"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181646" y="1805159"/>
        <a:ext cx="29424" cy="29424"/>
      </dsp:txXfrm>
    </dsp:sp>
    <dsp:sp modelId="{1B25D69A-C0EF-450C-AA5F-88DE3C2C4879}">
      <dsp:nvSpPr>
        <dsp:cNvPr id="0" name=""/>
        <dsp:cNvSpPr/>
      </dsp:nvSpPr>
      <dsp:spPr>
        <a:xfrm>
          <a:off x="3776660" y="2085976"/>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User training</a:t>
          </a:r>
        </a:p>
      </dsp:txBody>
      <dsp:txXfrm>
        <a:off x="3966541" y="2275857"/>
        <a:ext cx="916828" cy="916828"/>
      </dsp:txXfrm>
    </dsp:sp>
    <dsp:sp modelId="{B4DAFC3A-3AFC-4B8E-8641-EF3C1394FC0C}">
      <dsp:nvSpPr>
        <dsp:cNvPr id="0" name=""/>
        <dsp:cNvSpPr/>
      </dsp:nvSpPr>
      <dsp:spPr>
        <a:xfrm rot="2635145">
          <a:off x="4216641" y="1878670"/>
          <a:ext cx="1559643" cy="34804"/>
        </a:xfrm>
        <a:custGeom>
          <a:avLst/>
          <a:gdLst/>
          <a:ahLst/>
          <a:cxnLst/>
          <a:rect l="0" t="0" r="0" b="0"/>
          <a:pathLst>
            <a:path>
              <a:moveTo>
                <a:pt x="0" y="17402"/>
              </a:moveTo>
              <a:lnTo>
                <a:pt x="1559643"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957472" y="1857081"/>
        <a:ext cx="77982" cy="77982"/>
      </dsp:txXfrm>
    </dsp:sp>
    <dsp:sp modelId="{1DF9ED9F-FF10-4C65-9B8C-3E03E8938805}">
      <dsp:nvSpPr>
        <dsp:cNvPr id="0" name=""/>
        <dsp:cNvSpPr/>
      </dsp:nvSpPr>
      <dsp:spPr>
        <a:xfrm>
          <a:off x="5376869" y="2238379"/>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Library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orientation</a:t>
          </a:r>
        </a:p>
      </dsp:txBody>
      <dsp:txXfrm>
        <a:off x="5566750" y="2428260"/>
        <a:ext cx="916828" cy="916828"/>
      </dsp:txXfrm>
    </dsp:sp>
    <dsp:sp modelId="{98A27A9E-FC3E-4AAC-977A-582B6AB14F52}">
      <dsp:nvSpPr>
        <dsp:cNvPr id="0" name=""/>
        <dsp:cNvSpPr/>
      </dsp:nvSpPr>
      <dsp:spPr>
        <a:xfrm rot="4105728">
          <a:off x="3502070" y="2526364"/>
          <a:ext cx="2226772" cy="34804"/>
        </a:xfrm>
        <a:custGeom>
          <a:avLst/>
          <a:gdLst/>
          <a:ahLst/>
          <a:cxnLst/>
          <a:rect l="0" t="0" r="0" b="0"/>
          <a:pathLst>
            <a:path>
              <a:moveTo>
                <a:pt x="0" y="17402"/>
              </a:moveTo>
              <a:lnTo>
                <a:pt x="2226772"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nl-NL" sz="800" kern="1200"/>
        </a:p>
      </dsp:txBody>
      <dsp:txXfrm>
        <a:off x="4559787" y="2488097"/>
        <a:ext cx="111338" cy="111338"/>
      </dsp:txXfrm>
    </dsp:sp>
    <dsp:sp modelId="{88B644FA-8485-4E20-AAFE-49AC0C37F81E}">
      <dsp:nvSpPr>
        <dsp:cNvPr id="0" name=""/>
        <dsp:cNvSpPr/>
      </dsp:nvSpPr>
      <dsp:spPr>
        <a:xfrm>
          <a:off x="4614856" y="3533767"/>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 skills</a:t>
          </a:r>
        </a:p>
      </dsp:txBody>
      <dsp:txXfrm>
        <a:off x="4804737" y="3723648"/>
        <a:ext cx="916828" cy="916828"/>
      </dsp:txXfrm>
    </dsp:sp>
    <dsp:sp modelId="{4DF21156-45B0-48EF-84FC-6180C30E4F90}">
      <dsp:nvSpPr>
        <dsp:cNvPr id="0" name=""/>
        <dsp:cNvSpPr/>
      </dsp:nvSpPr>
      <dsp:spPr>
        <a:xfrm rot="5704780">
          <a:off x="2742394" y="2602570"/>
          <a:ext cx="2145932" cy="34804"/>
        </a:xfrm>
        <a:custGeom>
          <a:avLst/>
          <a:gdLst/>
          <a:ahLst/>
          <a:cxnLst/>
          <a:rect l="0" t="0" r="0" b="0"/>
          <a:pathLst>
            <a:path>
              <a:moveTo>
                <a:pt x="0" y="17402"/>
              </a:moveTo>
              <a:lnTo>
                <a:pt x="2145932"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nl-NL" sz="800" kern="1200"/>
        </a:p>
      </dsp:txBody>
      <dsp:txXfrm rot="10800000">
        <a:off x="3761711" y="2566324"/>
        <a:ext cx="107296" cy="107296"/>
      </dsp:txXfrm>
    </dsp:sp>
    <dsp:sp modelId="{210792EB-4A14-4402-834E-E420EF4CFDD0}">
      <dsp:nvSpPr>
        <dsp:cNvPr id="0" name=""/>
        <dsp:cNvSpPr/>
      </dsp:nvSpPr>
      <dsp:spPr>
        <a:xfrm>
          <a:off x="3014663" y="3686178"/>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fluency</a:t>
          </a:r>
        </a:p>
      </dsp:txBody>
      <dsp:txXfrm>
        <a:off x="3204544" y="3876059"/>
        <a:ext cx="916828" cy="916828"/>
      </dsp:txXfrm>
    </dsp:sp>
    <dsp:sp modelId="{2D9D7866-8C43-456C-BA22-60D4C9495BFC}">
      <dsp:nvSpPr>
        <dsp:cNvPr id="0" name=""/>
        <dsp:cNvSpPr/>
      </dsp:nvSpPr>
      <dsp:spPr>
        <a:xfrm rot="7403318">
          <a:off x="1503389" y="2564466"/>
          <a:ext cx="2718939" cy="34804"/>
        </a:xfrm>
        <a:custGeom>
          <a:avLst/>
          <a:gdLst/>
          <a:ahLst/>
          <a:cxnLst/>
          <a:rect l="0" t="0" r="0" b="0"/>
          <a:pathLst>
            <a:path>
              <a:moveTo>
                <a:pt x="0" y="17402"/>
              </a:moveTo>
              <a:lnTo>
                <a:pt x="2718939"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nl-NL" sz="1000" kern="1200"/>
        </a:p>
      </dsp:txBody>
      <dsp:txXfrm rot="10800000">
        <a:off x="2794885" y="2513895"/>
        <a:ext cx="135946" cy="135946"/>
      </dsp:txXfrm>
    </dsp:sp>
    <dsp:sp modelId="{BFDEE0B8-15B8-49D4-A793-7D4E96621D85}">
      <dsp:nvSpPr>
        <dsp:cNvPr id="0" name=""/>
        <dsp:cNvSpPr/>
      </dsp:nvSpPr>
      <dsp:spPr>
        <a:xfrm>
          <a:off x="1109660" y="3609970"/>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Bibliographic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smtClean="0">
              <a:ln>
                <a:noFill/>
              </a:ln>
              <a:solidFill>
                <a:schemeClr val="tx1"/>
              </a:solidFill>
              <a:effectLst/>
              <a:latin typeface="Arial" charset="0"/>
              <a:cs typeface="Arial" charset="0"/>
            </a:rPr>
            <a:t>instruction</a:t>
          </a:r>
        </a:p>
      </dsp:txBody>
      <dsp:txXfrm>
        <a:off x="1299541" y="3799851"/>
        <a:ext cx="916828" cy="916828"/>
      </dsp:txXfrm>
    </dsp:sp>
    <dsp:sp modelId="{DDBDB038-6CC8-4FB0-9FDD-88D4168EB46A}">
      <dsp:nvSpPr>
        <dsp:cNvPr id="0" name=""/>
        <dsp:cNvSpPr/>
      </dsp:nvSpPr>
      <dsp:spPr>
        <a:xfrm rot="7156567">
          <a:off x="2990079" y="1840573"/>
          <a:ext cx="887367" cy="34804"/>
        </a:xfrm>
        <a:custGeom>
          <a:avLst/>
          <a:gdLst/>
          <a:ahLst/>
          <a:cxnLst/>
          <a:rect l="0" t="0" r="0" b="0"/>
          <a:pathLst>
            <a:path>
              <a:moveTo>
                <a:pt x="0" y="17402"/>
              </a:moveTo>
              <a:lnTo>
                <a:pt x="88736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3411579" y="1835791"/>
        <a:ext cx="44368" cy="44368"/>
      </dsp:txXfrm>
    </dsp:sp>
    <dsp:sp modelId="{74B0AE08-29C3-4661-83DD-27626F06FBFC}">
      <dsp:nvSpPr>
        <dsp:cNvPr id="0" name=""/>
        <dsp:cNvSpPr/>
      </dsp:nvSpPr>
      <dsp:spPr>
        <a:xfrm>
          <a:off x="2251469" y="2162184"/>
          <a:ext cx="1296590" cy="129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kern="1200" cap="none" normalizeH="0" baseline="0" dirty="0" smtClean="0">
              <a:ln>
                <a:noFill/>
              </a:ln>
              <a:solidFill>
                <a:schemeClr val="tx1"/>
              </a:solidFill>
              <a:effectLst/>
              <a:latin typeface="Arial" charset="0"/>
              <a:cs typeface="Arial" charset="0"/>
            </a:rPr>
            <a:t>education</a:t>
          </a:r>
        </a:p>
      </dsp:txBody>
      <dsp:txXfrm>
        <a:off x="2441350" y="2352065"/>
        <a:ext cx="916828" cy="9168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11878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118788"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118789"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676F0DE-072D-4880-B69E-9EBA69F80B64}" type="slidenum">
              <a:rPr lang="nl-NL"/>
              <a:pPr>
                <a:defRPr/>
              </a:pPr>
              <a:t>‹nr.›</a:t>
            </a:fld>
            <a:endParaRPr lang="nl-NL"/>
          </a:p>
        </p:txBody>
      </p:sp>
    </p:spTree>
    <p:extLst>
      <p:ext uri="{BB962C8B-B14F-4D97-AF65-F5344CB8AC3E}">
        <p14:creationId xmlns:p14="http://schemas.microsoft.com/office/powerpoint/2010/main" val="1574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CDDB02E-D166-4188-88BA-E29611C599EA}" type="slidenum">
              <a:rPr lang="en-US"/>
              <a:pPr>
                <a:defRPr/>
              </a:pPr>
              <a:t>‹nr.›</a:t>
            </a:fld>
            <a:endParaRPr lang="en-US"/>
          </a:p>
        </p:txBody>
      </p:sp>
    </p:spTree>
    <p:extLst>
      <p:ext uri="{BB962C8B-B14F-4D97-AF65-F5344CB8AC3E}">
        <p14:creationId xmlns:p14="http://schemas.microsoft.com/office/powerpoint/2010/main" val="2955711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fla.org/en/school-libraries-resource-cent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EB9E77-93D2-41A5-A5CC-223A53A24E0B}"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pt-BR" smtClean="0"/>
              <a:t>Boa tarde senhoras e senhores. Infelizmente meu Português é limitado, por isso vou continuar em Inglês, mas eu tenho certeza que você vai ouvir uma excelente tradução.</a:t>
            </a:r>
          </a:p>
          <a:p>
            <a:pPr eaLnBrk="1" hangingPunct="1"/>
            <a:r>
              <a:rPr lang="pt-BR" smtClean="0"/>
              <a:t>First of all I want to gratulate </a:t>
            </a:r>
            <a:r>
              <a:rPr lang="en-US" smtClean="0"/>
              <a:t>University of São Paulo with it’s 30</a:t>
            </a:r>
            <a:r>
              <a:rPr lang="en-US" baseline="30000" smtClean="0"/>
              <a:t>th</a:t>
            </a:r>
            <a:endParaRPr lang="en-US" smtClean="0"/>
          </a:p>
          <a:p>
            <a:pPr eaLnBrk="1" hangingPunct="1"/>
            <a:r>
              <a:rPr lang="en-US" smtClean="0"/>
              <a:t> anniversary of it’s Library System and thank you for the honor to invite me to be here and able to address you.</a:t>
            </a:r>
          </a:p>
          <a:p>
            <a:pPr eaLnBrk="1" hangingPunct="1"/>
            <a:r>
              <a:rPr lang="en-US" smtClean="0"/>
              <a:t>I’m an information scientist, retired from the University of Amsterdam in the Netherlands and still a visiting professor at the University of Pretoria, South Africa. My</a:t>
            </a:r>
            <a:r>
              <a:rPr lang="en-GB" smtClean="0"/>
              <a:t> research concentrates on the access to information, especially on information literacy and the role of (school) libraries. Among others I’m the Information Officer of the IFLA Information Literacy section, member of IFLA </a:t>
            </a:r>
            <a:r>
              <a:rPr lang="en-GB" smtClean="0">
                <a:hlinkClick r:id="rId3"/>
              </a:rPr>
              <a:t>School Libraries and Resource Centers</a:t>
            </a:r>
            <a:r>
              <a:rPr lang="en-GB" smtClean="0"/>
              <a:t> section, member of the board of ENSIL and member of IASL and the Dutch Library Association. I participated in several UNESCO Expert Group Meetings on Media and Information Literacy and coordinated and participated in the worldwide UNESCO TtT in Information Literacy workshops series.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7F9CC-781E-413B-AF1B-77E821529FB2}" type="slidenum">
              <a:rPr lang="nl-NL" smtClean="0"/>
              <a:pPr/>
              <a:t>10</a:t>
            </a:fld>
            <a:endParaRPr lang="nl-NL" smtClean="0"/>
          </a:p>
        </p:txBody>
      </p:sp>
      <p:sp>
        <p:nvSpPr>
          <p:cNvPr id="48131" name="Rectangle 2"/>
          <p:cNvSpPr>
            <a:spLocks noGrp="1" noRot="1" noChangeAspect="1" noChangeArrowheads="1" noTextEdit="1"/>
          </p:cNvSpPr>
          <p:nvPr>
            <p:ph type="sldImg"/>
          </p:nvPr>
        </p:nvSpPr>
        <p:spPr>
          <a:xfrm>
            <a:off x="854075" y="746125"/>
            <a:ext cx="4960938" cy="3721100"/>
          </a:xfrm>
          <a:ln/>
        </p:spPr>
      </p:sp>
      <p:sp>
        <p:nvSpPr>
          <p:cNvPr id="48132" name="Rectangle 3"/>
          <p:cNvSpPr>
            <a:spLocks noGrp="1" noChangeArrowheads="1"/>
          </p:cNvSpPr>
          <p:nvPr>
            <p:ph type="body" idx="1"/>
          </p:nvPr>
        </p:nvSpPr>
        <p:spPr>
          <a:xfrm>
            <a:off x="889000" y="4714875"/>
            <a:ext cx="4891088" cy="4467225"/>
          </a:xfrm>
          <a:noFill/>
        </p:spPr>
        <p:txBody>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01FD9C-4112-4B31-A1C5-B77F2B39FB97}" type="slidenum">
              <a:rPr lang="nl-NL" smtClean="0"/>
              <a:pPr/>
              <a:t>11</a:t>
            </a:fld>
            <a:endParaRPr lang="nl-NL"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p:spPr>
        <p:txBody>
          <a:bodyPr/>
          <a:lstStyle/>
          <a:p>
            <a:r>
              <a:rPr lang="nl-NL" smtClean="0"/>
              <a:t>The 2003 Prague Declaration was called </a:t>
            </a:r>
          </a:p>
          <a:p>
            <a:pPr lvl="1"/>
            <a:r>
              <a:rPr lang="nl-NL" smtClean="0"/>
              <a:t>"Towards an Information Literate Society" made the connection to the information socity</a:t>
            </a:r>
          </a:p>
          <a:p>
            <a:r>
              <a:rPr lang="nl-NL" smtClean="0"/>
              <a:t>The 2005 Alexandria Declaration</a:t>
            </a:r>
          </a:p>
          <a:p>
            <a:pPr lvl="1"/>
            <a:r>
              <a:rPr lang="nl-NL" smtClean="0"/>
              <a:t>Beacons of the Information Society to Life long learning </a:t>
            </a:r>
          </a:p>
          <a:p>
            <a:r>
              <a:rPr lang="nl-NL" smtClean="0"/>
              <a:t>At the moment we are working at a UNESCO / IFLA Recommendation for Media and Information literacy. UNESCO can ask members states to rapport on items for which UNESCO developed a Recommendation. I have drafted the first versions and it’s now under revision.</a:t>
            </a:r>
          </a:p>
          <a:p>
            <a:endParaRPr lang="nl-NL" smtClean="0"/>
          </a:p>
        </p:txBody>
      </p:sp>
      <p:sp>
        <p:nvSpPr>
          <p:cNvPr id="50180"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84214A-C8A6-4202-91EE-4978414094CE}" type="slidenum">
              <a:rPr lang="nl-NL" smtClean="0"/>
              <a:pPr/>
              <a:t>12</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B3D745-C547-4E2F-A8AE-E2DB6D95538C}" type="slidenum">
              <a:rPr lang="nl-NL" smtClean="0"/>
              <a:pPr/>
              <a:t>13</a:t>
            </a:fld>
            <a:endParaRPr lang="nl-NL" smtClean="0"/>
          </a:p>
        </p:txBody>
      </p:sp>
      <p:sp>
        <p:nvSpPr>
          <p:cNvPr id="51203" name="Rectangle 2"/>
          <p:cNvSpPr>
            <a:spLocks noGrp="1" noRot="1" noChangeAspect="1" noChangeArrowheads="1" noTextEdit="1"/>
          </p:cNvSpPr>
          <p:nvPr>
            <p:ph type="sldImg"/>
          </p:nvPr>
        </p:nvSpPr>
        <p:spPr>
          <a:xfrm>
            <a:off x="854075" y="746125"/>
            <a:ext cx="4960938" cy="3721100"/>
          </a:xfrm>
          <a:ln/>
        </p:spPr>
      </p:sp>
      <p:sp>
        <p:nvSpPr>
          <p:cNvPr id="51204" name="Rectangle 3"/>
          <p:cNvSpPr>
            <a:spLocks noGrp="1" noChangeArrowheads="1"/>
          </p:cNvSpPr>
          <p:nvPr>
            <p:ph type="body" idx="1"/>
          </p:nvPr>
        </p:nvSpPr>
        <p:spPr>
          <a:xfrm>
            <a:off x="889000" y="4714875"/>
            <a:ext cx="4891088" cy="4467225"/>
          </a:xfrm>
          <a:noFill/>
        </p:spPr>
        <p:txBody>
          <a:bodyPr/>
          <a:lstStyle/>
          <a:p>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p:spPr>
        <p:txBody>
          <a:bodyPr/>
          <a:lstStyle/>
          <a:p>
            <a:r>
              <a:rPr lang="nl-NL" smtClean="0"/>
              <a:t>Next to many definitions, there are many models. I developed this one many years ago. It shows how a person comes from Knowledg moment K to K’. It has Knowledge products and evaluation moment. </a:t>
            </a:r>
          </a:p>
        </p:txBody>
      </p:sp>
      <p:sp>
        <p:nvSpPr>
          <p:cNvPr id="52228"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1C0E5D-BC6D-48F1-BB8E-5640FAA547EA}" type="slidenum">
              <a:rPr lang="nl-NL" smtClean="0"/>
              <a:pPr/>
              <a:t>14</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noFill/>
        </p:spPr>
        <p:txBody>
          <a:bodyPr/>
          <a:lstStyle/>
          <a:p>
            <a:r>
              <a:rPr lang="nl-NL" smtClean="0"/>
              <a:t>This is another one British </a:t>
            </a:r>
            <a:r>
              <a:rPr lang="en-GB" smtClean="0"/>
              <a:t>SCONUL 7 pillars of information literacy </a:t>
            </a:r>
            <a:endParaRPr lang="en-US" b="1" smtClean="0"/>
          </a:p>
        </p:txBody>
      </p:sp>
      <p:sp>
        <p:nvSpPr>
          <p:cNvPr id="53252"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4F61A0-30CF-4424-973C-FB6622F6021F}" type="slidenum">
              <a:rPr lang="nl-NL" smtClean="0"/>
              <a:pPr/>
              <a:t>15</a:t>
            </a:fld>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24CD86-CEFC-45B8-B8EB-9B24982D40A1}" type="slidenum">
              <a:rPr lang="nl-NL" smtClean="0"/>
              <a:pPr/>
              <a:t>16</a:t>
            </a:fld>
            <a:endParaRPr lang="nl-NL"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89000" y="4714875"/>
            <a:ext cx="4891088" cy="4467225"/>
          </a:xfrm>
          <a:noFill/>
        </p:spPr>
        <p:txBody>
          <a:bodyPr/>
          <a:lstStyle/>
          <a:p>
            <a:r>
              <a:rPr lang="tr-TR" smtClean="0"/>
              <a:t>There are a lot of terms sometimes used synonymously with IL. For me IL is an embrella concept and all other terms  can be considered components of it (?)</a:t>
            </a:r>
            <a:endParaRPr lang="nl-NL" smtClean="0"/>
          </a:p>
          <a:p>
            <a:endParaRPr lang="en-US" smtClean="0"/>
          </a:p>
          <a:p>
            <a:r>
              <a:rPr lang="en-US" smtClean="0"/>
              <a:t>Information fluency – </a:t>
            </a:r>
            <a:r>
              <a:rPr lang="tr-TR" smtClean="0"/>
              <a:t>M</a:t>
            </a:r>
            <a:r>
              <a:rPr lang="en-US" smtClean="0"/>
              <a:t>aster</a:t>
            </a:r>
            <a:r>
              <a:rPr lang="tr-TR" smtClean="0"/>
              <a:t>y</a:t>
            </a:r>
            <a:r>
              <a:rPr lang="en-US" smtClean="0"/>
              <a:t> of information competencies</a:t>
            </a:r>
            <a:endParaRPr lang="nl-NL" smtClean="0"/>
          </a:p>
          <a:p>
            <a:r>
              <a:rPr lang="en-US" smtClean="0"/>
              <a:t>User education – Global approach to teach information access to users</a:t>
            </a:r>
            <a:endParaRPr lang="nl-NL" smtClean="0"/>
          </a:p>
          <a:p>
            <a:r>
              <a:rPr lang="en-US" smtClean="0"/>
              <a:t>Library instruction – Focuses on library skills </a:t>
            </a:r>
            <a:endParaRPr lang="nl-NL" smtClean="0"/>
          </a:p>
          <a:p>
            <a:r>
              <a:rPr lang="en-US" smtClean="0"/>
              <a:t>Bibliographic instruction – User training on information search and retrieval</a:t>
            </a:r>
            <a:endParaRPr lang="nl-NL" smtClean="0"/>
          </a:p>
          <a:p>
            <a:r>
              <a:rPr lang="en-US" smtClean="0"/>
              <a:t>Information competencies – Compound skills and goals of information literacy</a:t>
            </a:r>
            <a:endParaRPr lang="nl-NL" smtClean="0"/>
          </a:p>
          <a:p>
            <a:r>
              <a:rPr lang="es-ES" smtClean="0"/>
              <a:t>Information skills – Focuses on information abilities</a:t>
            </a:r>
            <a:endParaRPr lang="nl-NL" smtClean="0"/>
          </a:p>
          <a:p>
            <a:pPr>
              <a:lnSpc>
                <a:spcPct val="80000"/>
              </a:lnSpc>
            </a:pPr>
            <a:endParaRPr lang="tr-TR"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8975B9-29E1-4530-8634-6445B7C78EA9}" type="slidenum">
              <a:rPr lang="nl-NL" smtClean="0"/>
              <a:pPr/>
              <a:t>17</a:t>
            </a:fld>
            <a:endParaRPr lang="nl-NL"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nl-NL" smtClean="0"/>
              <a:t>Already  in 1995 Harris and Hodges found 19 related terms. I think today I can find many more.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24CD86-CEFC-45B8-B8EB-9B24982D40A1}" type="slidenum">
              <a:rPr lang="nl-NL" smtClean="0"/>
              <a:pPr/>
              <a:t>18</a:t>
            </a:fld>
            <a:endParaRPr lang="nl-NL"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89000" y="4714875"/>
            <a:ext cx="4891088" cy="4467225"/>
          </a:xfrm>
          <a:noFill/>
        </p:spPr>
        <p:txBody>
          <a:bodyPr/>
          <a:lstStyle/>
          <a:p>
            <a:r>
              <a:rPr lang="tr-TR" smtClean="0"/>
              <a:t>There are a lot of terms sometimes used synonymously with IL. For me IL is an embrella concept and all other terms  can be considered components of it (?)</a:t>
            </a:r>
            <a:endParaRPr lang="nl-NL" smtClean="0"/>
          </a:p>
          <a:p>
            <a:endParaRPr lang="en-US" smtClean="0"/>
          </a:p>
          <a:p>
            <a:r>
              <a:rPr lang="en-US" smtClean="0"/>
              <a:t>Information fluency – </a:t>
            </a:r>
            <a:r>
              <a:rPr lang="tr-TR" smtClean="0"/>
              <a:t>M</a:t>
            </a:r>
            <a:r>
              <a:rPr lang="en-US" smtClean="0"/>
              <a:t>aster</a:t>
            </a:r>
            <a:r>
              <a:rPr lang="tr-TR" smtClean="0"/>
              <a:t>y</a:t>
            </a:r>
            <a:r>
              <a:rPr lang="en-US" smtClean="0"/>
              <a:t> of information competencies</a:t>
            </a:r>
            <a:endParaRPr lang="nl-NL" smtClean="0"/>
          </a:p>
          <a:p>
            <a:r>
              <a:rPr lang="en-US" smtClean="0"/>
              <a:t>User education – Global approach to teach information access to users</a:t>
            </a:r>
            <a:endParaRPr lang="nl-NL" smtClean="0"/>
          </a:p>
          <a:p>
            <a:r>
              <a:rPr lang="en-US" smtClean="0"/>
              <a:t>Library instruction – Focuses on library skills </a:t>
            </a:r>
            <a:endParaRPr lang="nl-NL" smtClean="0"/>
          </a:p>
          <a:p>
            <a:r>
              <a:rPr lang="en-US" smtClean="0"/>
              <a:t>Bibliographic instruction – User training on information search and retrieval</a:t>
            </a:r>
            <a:endParaRPr lang="nl-NL" smtClean="0"/>
          </a:p>
          <a:p>
            <a:r>
              <a:rPr lang="en-US" smtClean="0"/>
              <a:t>Information competencies – Compound skills and goals of information literacy</a:t>
            </a:r>
            <a:endParaRPr lang="nl-NL" smtClean="0"/>
          </a:p>
          <a:p>
            <a:r>
              <a:rPr lang="es-ES" smtClean="0"/>
              <a:t>Information skills – Focuses on information abilities</a:t>
            </a:r>
            <a:endParaRPr lang="nl-NL" smtClean="0"/>
          </a:p>
          <a:p>
            <a:pPr>
              <a:lnSpc>
                <a:spcPct val="80000"/>
              </a:lnSpc>
            </a:pPr>
            <a:endParaRPr lang="tr-TR" sz="9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p:spPr>
        <p:txBody>
          <a:bodyPr/>
          <a:lstStyle/>
          <a:p>
            <a:endParaRPr lang="nl-NL" smtClean="0"/>
          </a:p>
        </p:txBody>
      </p:sp>
      <p:sp>
        <p:nvSpPr>
          <p:cNvPr id="56324"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D32471-E792-4EA0-8CEC-0A2879257692}" type="slidenum">
              <a:rPr lang="nl-NL" smtClean="0"/>
              <a:pPr/>
              <a:t>19</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70C8FC-1569-4251-BD61-C37FD47CF505}" type="slidenum">
              <a:rPr lang="nl-NL" smtClean="0"/>
              <a:pPr/>
              <a:t>2</a:t>
            </a:fld>
            <a:endParaRPr lang="nl-NL"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t>People need knowledge to survive, to develop, to relax, to perform tasks, make decisions and solve problems. ... They need knowledge on themselves, their physical environment and their social environment</a:t>
            </a:r>
            <a:endParaRPr 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382234-A829-44D2-A5FF-AE42A990979E}" type="slidenum">
              <a:rPr lang="nl-NL" smtClean="0"/>
              <a:pPr/>
              <a:t>20</a:t>
            </a:fld>
            <a:endParaRPr lang="nl-NL" smtClean="0"/>
          </a:p>
        </p:txBody>
      </p:sp>
      <p:sp>
        <p:nvSpPr>
          <p:cNvPr id="57347" name="Rectangle 2"/>
          <p:cNvSpPr>
            <a:spLocks noGrp="1" noRot="1" noChangeAspect="1" noChangeArrowheads="1" noTextEdit="1"/>
          </p:cNvSpPr>
          <p:nvPr>
            <p:ph type="sldImg"/>
          </p:nvPr>
        </p:nvSpPr>
        <p:spPr>
          <a:xfrm>
            <a:off x="854075" y="746125"/>
            <a:ext cx="4960938" cy="3721100"/>
          </a:xfrm>
          <a:ln/>
        </p:spPr>
      </p:sp>
      <p:sp>
        <p:nvSpPr>
          <p:cNvPr id="57348" name="Rectangle 3"/>
          <p:cNvSpPr>
            <a:spLocks noGrp="1" noChangeArrowheads="1"/>
          </p:cNvSpPr>
          <p:nvPr>
            <p:ph type="body" idx="1"/>
          </p:nvPr>
        </p:nvSpPr>
        <p:spPr>
          <a:xfrm>
            <a:off x="889000" y="4714875"/>
            <a:ext cx="4891088" cy="4467225"/>
          </a:xfrm>
          <a:noFill/>
        </p:spPr>
        <p:txBody>
          <a:bodyPr/>
          <a:lstStyle/>
          <a:p>
            <a:r>
              <a:rPr lang="nl-NL" smtClean="0"/>
              <a:t>There is a lot of information inequalty; We can distinguis an information elite, a participating majority and the excluded. And these groups and not evenly devided over the world.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0C1BFE-A5D3-4273-AE11-669D6601B57D}" type="slidenum">
              <a:rPr lang="nl-NL" smtClean="0"/>
              <a:pPr/>
              <a:t>21</a:t>
            </a:fld>
            <a:endParaRPr lang="nl-NL"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GB" smtClean="0"/>
              <a:t>We can describe an environment as information rich, when there is the possibility to access to all kind of information resources and channels and memory institutions. The opposite we call information poor.</a:t>
            </a:r>
            <a:endParaRPr lang="nl-NL" smtClean="0"/>
          </a:p>
          <a:p>
            <a:r>
              <a:rPr lang="en-GB" smtClean="0"/>
              <a:t>An information rich person is an information literate persons , that is able to use the variety of information in an efficient and effective way. He/she is able to life-long-learning and to be able to develop him/herself. An information poor person can’t. </a:t>
            </a:r>
            <a:endParaRPr lang="nl-NL" smtClean="0"/>
          </a:p>
          <a:p>
            <a:r>
              <a:rPr lang="en-GB" smtClean="0"/>
              <a:t>This gives us four theoretically four situations</a:t>
            </a:r>
            <a:endParaRPr lang="nl-NL" smtClean="0"/>
          </a:p>
          <a:p>
            <a:r>
              <a:rPr lang="en-GB" smtClean="0"/>
              <a:t>A an information rich person in an information rich environment.</a:t>
            </a:r>
            <a:endParaRPr lang="nl-NL" smtClean="0"/>
          </a:p>
          <a:p>
            <a:r>
              <a:rPr lang="en-GB" smtClean="0"/>
              <a:t>Like here all of you in Sao Paulo. You are able to use the channels to satisfy your information needs.</a:t>
            </a:r>
            <a:endParaRPr lang="nl-NL" smtClean="0"/>
          </a:p>
          <a:p>
            <a:r>
              <a:rPr lang="en-GB" smtClean="0"/>
              <a:t>B is the opposite: an information poor person in a information poor environment. This person is not even to use the few information resources that might be possible</a:t>
            </a:r>
            <a:endParaRPr lang="nl-NL" smtClean="0"/>
          </a:p>
          <a:p>
            <a:r>
              <a:rPr lang="en-GB" smtClean="0"/>
              <a:t>c Information rich person in an information poor environment.</a:t>
            </a:r>
            <a:endParaRPr lang="nl-NL" smtClean="0"/>
          </a:p>
          <a:p>
            <a:r>
              <a:rPr lang="en-GB" smtClean="0"/>
              <a:t>Last December I made a boot trip on the Amazone river …. We visited some places where there is no access to whatever source </a:t>
            </a:r>
            <a:endParaRPr lang="nl-NL" smtClean="0"/>
          </a:p>
          <a:p>
            <a:r>
              <a:rPr lang="en-GB" smtClean="0"/>
              <a:t>So that was a week without internet …..</a:t>
            </a:r>
            <a:endParaRPr lang="nl-NL" smtClean="0"/>
          </a:p>
          <a:p>
            <a:r>
              <a:rPr lang="en-GB" smtClean="0"/>
              <a:t>The last one an information poor person in an information rich environment. That person can learn to become information literate and use the possibilities adequately</a:t>
            </a:r>
            <a:endParaRPr lang="nl-NL" smtClean="0"/>
          </a:p>
          <a:p>
            <a:r>
              <a:rPr lang="en-GB" smtClean="0"/>
              <a:t>And what happens now: I showed earlier how our societies are developing. The complexity and possibilities expand. So the environment is becoming more ‘Rich’. Person C and person A are still ‘information Rich’ because they learned how to develop themselves. The gap, the distance between B and D and A and C has grown.  </a:t>
            </a:r>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C9D00B-7F32-4D6E-93D9-270BC4157C66}" type="slidenum">
              <a:rPr lang="nl-NL" smtClean="0"/>
              <a:pPr/>
              <a:t>22</a:t>
            </a:fld>
            <a:endParaRPr lang="nl-NL" smtClean="0"/>
          </a:p>
        </p:txBody>
      </p:sp>
      <p:sp>
        <p:nvSpPr>
          <p:cNvPr id="59395" name="Rectangle 2"/>
          <p:cNvSpPr>
            <a:spLocks noGrp="1" noRot="1" noChangeAspect="1" noChangeArrowheads="1" noTextEdit="1"/>
          </p:cNvSpPr>
          <p:nvPr>
            <p:ph type="sldImg"/>
          </p:nvPr>
        </p:nvSpPr>
        <p:spPr>
          <a:xfrm>
            <a:off x="855663" y="746125"/>
            <a:ext cx="4959350" cy="3721100"/>
          </a:xfrm>
          <a:ln/>
        </p:spPr>
      </p:sp>
      <p:sp>
        <p:nvSpPr>
          <p:cNvPr id="59396" name="Rectangle 3"/>
          <p:cNvSpPr>
            <a:spLocks noGrp="1" noChangeArrowheads="1"/>
          </p:cNvSpPr>
          <p:nvPr>
            <p:ph type="body" idx="1"/>
          </p:nvPr>
        </p:nvSpPr>
        <p:spPr>
          <a:xfrm>
            <a:off x="889000" y="4714875"/>
            <a:ext cx="4891088" cy="4467225"/>
          </a:xfrm>
          <a:noFill/>
        </p:spPr>
        <p:txBody>
          <a:bodyPr/>
          <a:lstStyle/>
          <a:p>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70EB99-156C-435E-89ED-46E93B983C9B}" type="slidenum">
              <a:rPr lang="nl-NL" smtClean="0"/>
              <a:pPr/>
              <a:t>23</a:t>
            </a:fld>
            <a:endParaRPr lang="nl-NL"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70A6C9-BC18-4FD9-86B0-EEFAA7956441}" type="slidenum">
              <a:rPr lang="nl-NL" smtClean="0">
                <a:cs typeface="Arial" charset="0"/>
              </a:rPr>
              <a:pPr/>
              <a:t>24</a:t>
            </a:fld>
            <a:endParaRPr lang="nl-NL"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A330F-D840-491E-9B91-56A1F239899C}" type="slidenum">
              <a:rPr lang="nl-NL" smtClean="0">
                <a:cs typeface="Arial" charset="0"/>
              </a:rPr>
              <a:pPr/>
              <a:t>25</a:t>
            </a:fld>
            <a:endParaRPr lang="nl-NL"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EF6E09-C53A-478C-BBFA-74C70FEC83CB}" type="slidenum">
              <a:rPr lang="pt-BR" smtClean="0">
                <a:cs typeface="Arial" charset="0"/>
              </a:rPr>
              <a:pPr/>
              <a:t>26</a:t>
            </a:fld>
            <a:endParaRPr lang="pt-BR"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nl-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3A0F9E-EDEC-4720-8D4A-2C766E6B8066}" type="slidenum">
              <a:rPr lang="en-US" smtClean="0">
                <a:cs typeface="Arial" charset="0"/>
              </a:rPr>
              <a:pPr/>
              <a:t>27</a:t>
            </a:fld>
            <a:endParaRPr lang="en-US" smtClean="0">
              <a:cs typeface="Arial" charset="0"/>
            </a:endParaRPr>
          </a:p>
        </p:txBody>
      </p:sp>
      <p:sp>
        <p:nvSpPr>
          <p:cNvPr id="63491" name="Shape 4"/>
          <p:cNvSpPr txBox="1">
            <a:spLocks noGrp="1"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6EC725-14D7-45C1-92C2-9F70C33D6BBF}" type="slidenum">
              <a:rPr lang="nl-NL" sz="1200">
                <a:cs typeface="Arial" charset="0"/>
              </a:rPr>
              <a:pPr algn="r" eaLnBrk="1" hangingPunct="1"/>
              <a:t>27</a:t>
            </a:fld>
            <a:endParaRPr lang="en-US" sz="1200">
              <a:cs typeface="Arial" charset="0"/>
            </a:endParaRPr>
          </a:p>
        </p:txBody>
      </p:sp>
      <p:sp>
        <p:nvSpPr>
          <p:cNvPr id="63492" name="Rectangle 76801"/>
          <p:cNvSpPr>
            <a:spLocks noGrp="1" noRot="1" noChangeAspect="1" noChangeArrowheads="1" noTextEdit="1"/>
          </p:cNvSpPr>
          <p:nvPr>
            <p:ph type="sldImg"/>
          </p:nvPr>
        </p:nvSpPr>
        <p:spPr>
          <a:ln cap="flat" algn="ctr">
            <a:headEnd type="none" w="med" len="med"/>
            <a:tailEnd type="none" w="med" len="med"/>
          </a:ln>
        </p:spPr>
      </p:sp>
      <p:sp>
        <p:nvSpPr>
          <p:cNvPr id="63493" name="Rectangle 76802"/>
          <p:cNvSpPr>
            <a:spLocks noGrp="1" noChangeArrowheads="1"/>
          </p:cNvSpPr>
          <p:nvPr>
            <p:ph type="body" idx="1"/>
          </p:nvPr>
        </p:nvSpPr>
        <p:spPr>
          <a:noFill/>
        </p:spPr>
        <p:txBody>
          <a:bodyPr/>
          <a:lstStyle/>
          <a:p>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54B0F1-CE15-4F5F-A7B4-0908AA914942}"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63BBFB-75CB-4433-B732-D7FD63D0EDA9}"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4B2A60-456B-4409-9B17-66DA0BD5E64E}" type="slidenum">
              <a:rPr lang="nl-NL" smtClean="0"/>
              <a:pPr/>
              <a:t>3</a:t>
            </a:fld>
            <a:endParaRPr lang="nl-NL"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GB" smtClean="0"/>
              <a:t>They can find this information in their information space via 3 processes: Observation, Conversation and Consultation.</a:t>
            </a:r>
          </a:p>
          <a:p>
            <a:r>
              <a:rPr lang="en-GB" smtClean="0"/>
              <a:t>Observation refers to the ability to look around and observe objects and processes, this is </a:t>
            </a:r>
            <a:r>
              <a:rPr lang="nl-NL" smtClean="0"/>
              <a:t>fact-finding by experimenting and authenticating.</a:t>
            </a:r>
            <a:r>
              <a:rPr lang="en-GB" smtClean="0"/>
              <a:t> If I want to know if it’s raining so I’ll take an umbrella, I look out of the window and make a decision.</a:t>
            </a:r>
          </a:p>
          <a:p>
            <a:r>
              <a:rPr lang="en-GB" smtClean="0"/>
              <a:t>Conversation refers to the process in which we ask other people: f</a:t>
            </a:r>
            <a:r>
              <a:rPr lang="nl-NL" smtClean="0"/>
              <a:t>amily, friends, colleagues and experts </a:t>
            </a:r>
            <a:r>
              <a:rPr lang="en-GB" smtClean="0"/>
              <a:t>for the information we need, face-to-face, by phone, by e-mail. So if I want to know if I have to take an umbrella, I can call my sister and ask her. She can look out of the window and decide, maybe she can even inform me better, because she has heard the weather forecast. </a:t>
            </a:r>
          </a:p>
          <a:p>
            <a:r>
              <a:rPr lang="en-GB" smtClean="0"/>
              <a:t>Consultation refers to the process in which we consult information professionals working in libraries, archives, museums, information institutes and information departments in organisations. This is called stored or recoded information. Due to technology push and users demands long existing walls and traditions between them are disappearing and we call them ‘memory institutions’ now. </a:t>
            </a:r>
          </a:p>
          <a:p>
            <a:endParaRPr lang="en-GB" smtClean="0"/>
          </a:p>
          <a:p>
            <a:r>
              <a:rPr lang="en-GB" smtClean="0"/>
              <a:t>All three processes take place in the ‘real’ world were we can touch the objects and the ‘virtual’ world, that we can only access with digital technology.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43DDE5-B11B-42F6-B81F-A749D10C3B90}" type="slidenum">
              <a:rPr lang="nl-NL" smtClean="0">
                <a:cs typeface="Arial" charset="0"/>
              </a:rPr>
              <a:pPr/>
              <a:t>30</a:t>
            </a:fld>
            <a:endParaRPr lang="nl-NL"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CDDB02E-D166-4188-88BA-E29611C599EA}" type="slidenum">
              <a:rPr lang="en-US" smtClean="0"/>
              <a:pPr>
                <a:defRPr/>
              </a:pPr>
              <a:t>31</a:t>
            </a:fld>
            <a:endParaRPr lang="en-US"/>
          </a:p>
        </p:txBody>
      </p:sp>
    </p:spTree>
    <p:extLst>
      <p:ext uri="{BB962C8B-B14F-4D97-AF65-F5344CB8AC3E}">
        <p14:creationId xmlns:p14="http://schemas.microsoft.com/office/powerpoint/2010/main" val="4077225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noFill/>
        </p:spPr>
        <p:txBody>
          <a:bodyPr/>
          <a:lstStyle/>
          <a:p>
            <a:r>
              <a:rPr lang="nl-NL" smtClean="0"/>
              <a:t>On the UNESCO website you’ll find these publications</a:t>
            </a:r>
          </a:p>
        </p:txBody>
      </p:sp>
      <p:sp>
        <p:nvSpPr>
          <p:cNvPr id="68612"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C0E2C5-9BA4-4854-83E4-781F0FDE03DF}" type="slidenum">
              <a:rPr lang="nl-NL" smtClean="0"/>
              <a:pPr/>
              <a:t>32</a:t>
            </a:fld>
            <a:endParaRPr lang="nl-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CDDB02E-D166-4188-88BA-E29611C599EA}" type="slidenum">
              <a:rPr lang="en-US" smtClean="0"/>
              <a:pPr>
                <a:defRPr/>
              </a:pPr>
              <a:t>33</a:t>
            </a:fld>
            <a:endParaRPr lang="en-US"/>
          </a:p>
        </p:txBody>
      </p:sp>
    </p:spTree>
    <p:extLst>
      <p:ext uri="{BB962C8B-B14F-4D97-AF65-F5344CB8AC3E}">
        <p14:creationId xmlns:p14="http://schemas.microsoft.com/office/powerpoint/2010/main" val="1956581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ln/>
        </p:spPr>
      </p:sp>
      <p:sp>
        <p:nvSpPr>
          <p:cNvPr id="69635" name="Tijdelijke aanduiding voor notities 2"/>
          <p:cNvSpPr>
            <a:spLocks noGrp="1"/>
          </p:cNvSpPr>
          <p:nvPr>
            <p:ph type="body" idx="1"/>
          </p:nvPr>
        </p:nvSpPr>
        <p:spPr>
          <a:noFill/>
        </p:spPr>
        <p:txBody>
          <a:bodyPr/>
          <a:lstStyle/>
          <a:p>
            <a:endParaRPr lang="nl-NL" smtClean="0"/>
          </a:p>
        </p:txBody>
      </p:sp>
      <p:sp>
        <p:nvSpPr>
          <p:cNvPr id="69636"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06B66C-DFA2-4AF9-849B-00547CF56F8B}" type="slidenum">
              <a:rPr lang="nl-NL" smtClean="0"/>
              <a:pPr/>
              <a:t>34</a:t>
            </a:fld>
            <a:endParaRPr lang="nl-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CDDB02E-D166-4188-88BA-E29611C599EA}" type="slidenum">
              <a:rPr lang="en-US" smtClean="0"/>
              <a:pPr>
                <a:defRPr/>
              </a:pPr>
              <a:t>35</a:t>
            </a:fld>
            <a:endParaRPr lang="en-US"/>
          </a:p>
        </p:txBody>
      </p:sp>
    </p:spTree>
    <p:extLst>
      <p:ext uri="{BB962C8B-B14F-4D97-AF65-F5344CB8AC3E}">
        <p14:creationId xmlns:p14="http://schemas.microsoft.com/office/powerpoint/2010/main" val="2222121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CDDB02E-D166-4188-88BA-E29611C599EA}" type="slidenum">
              <a:rPr lang="en-US" smtClean="0"/>
              <a:pPr>
                <a:defRPr/>
              </a:pPr>
              <a:t>36</a:t>
            </a:fld>
            <a:endParaRPr lang="en-US"/>
          </a:p>
        </p:txBody>
      </p:sp>
    </p:spTree>
    <p:extLst>
      <p:ext uri="{BB962C8B-B14F-4D97-AF65-F5344CB8AC3E}">
        <p14:creationId xmlns:p14="http://schemas.microsoft.com/office/powerpoint/2010/main" val="3396753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ln/>
        </p:spPr>
      </p:sp>
      <p:sp>
        <p:nvSpPr>
          <p:cNvPr id="70659" name="Tijdelijke aanduiding voor notities 2"/>
          <p:cNvSpPr>
            <a:spLocks noGrp="1"/>
          </p:cNvSpPr>
          <p:nvPr>
            <p:ph type="body" idx="1"/>
          </p:nvPr>
        </p:nvSpPr>
        <p:spPr>
          <a:noFill/>
        </p:spPr>
        <p:txBody>
          <a:bodyPr/>
          <a:lstStyle/>
          <a:p>
            <a:endParaRPr lang="nl-NL" smtClean="0"/>
          </a:p>
        </p:txBody>
      </p:sp>
      <p:sp>
        <p:nvSpPr>
          <p:cNvPr id="70660"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E02B1E-434B-401D-9EE8-A1635CFD5824}" type="slidenum">
              <a:rPr lang="nl-NL" smtClean="0"/>
              <a:pPr/>
              <a:t>37</a:t>
            </a:fld>
            <a:endParaRPr lang="nl-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CDDB02E-D166-4188-88BA-E29611C599EA}" type="slidenum">
              <a:rPr lang="en-US" smtClean="0"/>
              <a:pPr>
                <a:defRPr/>
              </a:pPr>
              <a:t>38</a:t>
            </a:fld>
            <a:endParaRPr lang="en-US"/>
          </a:p>
        </p:txBody>
      </p:sp>
    </p:spTree>
    <p:extLst>
      <p:ext uri="{BB962C8B-B14F-4D97-AF65-F5344CB8AC3E}">
        <p14:creationId xmlns:p14="http://schemas.microsoft.com/office/powerpoint/2010/main" val="2005397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7320AB-9CD0-40CE-B96F-D03793FF091D}" type="slidenum">
              <a:rPr lang="en-US" smtClean="0"/>
              <a:pPr/>
              <a:t>39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GB" smtClean="0"/>
              <a:t>Thank you for your attention. I’ll put the presentation on my website. If you want to react: here is my e-mailadress. Muito obrigado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a:ln/>
        </p:spPr>
      </p:sp>
      <p:sp>
        <p:nvSpPr>
          <p:cNvPr id="43011" name="Tijdelijke aanduiding voor notities 2"/>
          <p:cNvSpPr>
            <a:spLocks noGrp="1"/>
          </p:cNvSpPr>
          <p:nvPr>
            <p:ph type="body" idx="1"/>
          </p:nvPr>
        </p:nvSpPr>
        <p:spPr>
          <a:noFill/>
        </p:spPr>
        <p:txBody>
          <a:bodyPr/>
          <a:lstStyle/>
          <a:p>
            <a:r>
              <a:rPr lang="en-GB" smtClean="0"/>
              <a:t>Each of us has a personal information space were we can find the relevant information resources. It’s created automatically when we are born and it develops and expands during our lifetime when we grow older:  our learning and working carrier, our social contacts and so on. When we grow very old the information space will shrink again.  </a:t>
            </a:r>
            <a:endParaRPr lang="nl-NL" smtClean="0"/>
          </a:p>
        </p:txBody>
      </p:sp>
      <p:sp>
        <p:nvSpPr>
          <p:cNvPr id="43012"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13234D-9AC2-49AA-AC0E-C5B2D963483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p:txBody>
          <a:bodyPr/>
          <a:lstStyle/>
          <a:p>
            <a:pPr>
              <a:lnSpc>
                <a:spcPct val="90000"/>
              </a:lnSpc>
              <a:spcBef>
                <a:spcPct val="0"/>
              </a:spcBef>
              <a:buClr>
                <a:schemeClr val="bg1"/>
              </a:buClr>
              <a:defRPr/>
            </a:pPr>
            <a:r>
              <a:rPr lang="en-GB" dirty="0" smtClean="0"/>
              <a:t>Those who are better than others capable to satisfy their information needs in an effective and efficient way, are more capable to survive and develop themselves than … those with less advantageous traits ...</a:t>
            </a:r>
          </a:p>
          <a:p>
            <a:pPr>
              <a:lnSpc>
                <a:spcPct val="90000"/>
              </a:lnSpc>
              <a:buFont typeface="Wingdings" pitchFamily="2" charset="2"/>
              <a:buNone/>
              <a:defRPr/>
            </a:pPr>
            <a:endParaRPr lang="en-US" sz="1100" dirty="0" smtClean="0"/>
          </a:p>
          <a:p>
            <a:pPr>
              <a:lnSpc>
                <a:spcPct val="90000"/>
              </a:lnSpc>
              <a:buFont typeface="Wingdings" pitchFamily="2" charset="2"/>
              <a:buNone/>
              <a:defRPr/>
            </a:pPr>
            <a:r>
              <a:rPr lang="en-US" dirty="0" smtClean="0"/>
              <a:t>After Charles Darwin </a:t>
            </a:r>
            <a:endParaRPr lang="nl-NL" sz="1050" dirty="0" smtClean="0"/>
          </a:p>
          <a:p>
            <a:pPr>
              <a:lnSpc>
                <a:spcPct val="90000"/>
              </a:lnSpc>
              <a:spcBef>
                <a:spcPct val="0"/>
              </a:spcBef>
              <a:buClr>
                <a:schemeClr val="bg1"/>
              </a:buClr>
              <a:defRPr/>
            </a:pPr>
            <a:endParaRPr lang="nl-NL" dirty="0" smtClean="0"/>
          </a:p>
          <a:p>
            <a:pPr>
              <a:lnSpc>
                <a:spcPct val="90000"/>
              </a:lnSpc>
              <a:buFont typeface="Wingdings" pitchFamily="2" charset="2"/>
              <a:buNone/>
              <a:defRPr/>
            </a:pPr>
            <a:r>
              <a:rPr lang="en-US" dirty="0" smtClean="0"/>
              <a:t>"...it is not the strongest of the species that survive, nor the most intelligent, but the one </a:t>
            </a:r>
            <a:r>
              <a:rPr lang="en-US" b="1" i="1" dirty="0" smtClean="0"/>
              <a:t>most responsive to change</a:t>
            </a:r>
            <a:r>
              <a:rPr lang="en-US" dirty="0" smtClean="0"/>
              <a:t>...“</a:t>
            </a:r>
          </a:p>
          <a:p>
            <a:pPr>
              <a:lnSpc>
                <a:spcPct val="90000"/>
              </a:lnSpc>
              <a:buFont typeface="Wingdings" pitchFamily="2" charset="2"/>
              <a:buNone/>
              <a:defRPr/>
            </a:pPr>
            <a:r>
              <a:rPr lang="en-US" dirty="0" smtClean="0"/>
              <a:t>Therefore a need to be ‘Information Literate’</a:t>
            </a:r>
            <a:endParaRPr lang="nl-NL" dirty="0" smtClean="0"/>
          </a:p>
          <a:p>
            <a:pPr>
              <a:defRPr/>
            </a:pPr>
            <a:endParaRPr lang="nl-NL" dirty="0" smtClean="0"/>
          </a:p>
        </p:txBody>
      </p:sp>
      <p:sp>
        <p:nvSpPr>
          <p:cNvPr id="44036"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D0283B-CE6A-4F07-AE48-69DCB095ECFF}" type="slidenum">
              <a:rPr lang="nl-NL" smtClean="0"/>
              <a:pPr/>
              <a:t>5</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011916-2000-404B-831D-79A613E0A4A2}" type="slidenum">
              <a:rPr lang="nl-NL" smtClean="0"/>
              <a:pPr/>
              <a:t>6</a:t>
            </a:fld>
            <a:endParaRPr lang="nl-NL" smtClean="0"/>
          </a:p>
        </p:txBody>
      </p:sp>
      <p:sp>
        <p:nvSpPr>
          <p:cNvPr id="51203" name="Rectangle 2"/>
          <p:cNvSpPr>
            <a:spLocks noGrp="1" noRot="1" noChangeAspect="1" noChangeArrowheads="1" noTextEdit="1"/>
          </p:cNvSpPr>
          <p:nvPr>
            <p:ph type="sldImg"/>
          </p:nvPr>
        </p:nvSpPr>
        <p:spPr>
          <a:xfrm>
            <a:off x="854075" y="758825"/>
            <a:ext cx="4960938" cy="3722688"/>
          </a:xfrm>
          <a:ln/>
        </p:spPr>
      </p:sp>
      <p:sp>
        <p:nvSpPr>
          <p:cNvPr id="51204" name="Rectangle 3"/>
          <p:cNvSpPr>
            <a:spLocks noGrp="1" noChangeArrowheads="1"/>
          </p:cNvSpPr>
          <p:nvPr>
            <p:ph type="body" idx="1"/>
          </p:nvPr>
        </p:nvSpPr>
        <p:spPr>
          <a:xfrm>
            <a:off x="879475" y="4722813"/>
            <a:ext cx="4910138" cy="4445000"/>
          </a:xfrm>
          <a:noFill/>
        </p:spPr>
        <p:txBody>
          <a:bodyPr/>
          <a:lstStyle/>
          <a:p>
            <a:r>
              <a:rPr lang="pt-BR" smtClean="0"/>
              <a:t>In what I call the informatisation porcess I see three developments:</a:t>
            </a:r>
          </a:p>
          <a:p>
            <a:endParaRPr lang="pt-BR" smtClean="0"/>
          </a:p>
          <a:p>
            <a:r>
              <a:rPr lang="pt-BR" smtClean="0"/>
              <a:t>An ongoing contral over natural forces &gt; technization</a:t>
            </a:r>
          </a:p>
          <a:p>
            <a:r>
              <a:rPr lang="en-GB" smtClean="0"/>
              <a:t>An ongoing social differentiation &gt; differentiation</a:t>
            </a:r>
          </a:p>
          <a:p>
            <a:r>
              <a:rPr lang="en-GB" smtClean="0"/>
              <a:t>An expanding of interdependency networks &gt; globalisation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009E97-EE0B-4C4E-BFF5-A9E3BD228975}" type="slidenum">
              <a:rPr lang="nl-NL" smtClean="0"/>
              <a:pPr/>
              <a:t>7</a:t>
            </a:fld>
            <a:endParaRPr lang="nl-NL" smtClean="0"/>
          </a:p>
        </p:txBody>
      </p:sp>
      <p:sp>
        <p:nvSpPr>
          <p:cNvPr id="45059" name="Rectangle 2"/>
          <p:cNvSpPr>
            <a:spLocks noGrp="1" noRot="1" noChangeAspect="1" noChangeArrowheads="1" noTextEdit="1"/>
          </p:cNvSpPr>
          <p:nvPr>
            <p:ph type="sldImg"/>
          </p:nvPr>
        </p:nvSpPr>
        <p:spPr>
          <a:xfrm>
            <a:off x="854075" y="758825"/>
            <a:ext cx="4960938" cy="3722688"/>
          </a:xfrm>
          <a:ln/>
        </p:spPr>
      </p:sp>
      <p:sp>
        <p:nvSpPr>
          <p:cNvPr id="45060" name="Rectangle 3"/>
          <p:cNvSpPr>
            <a:spLocks noGrp="1" noChangeArrowheads="1"/>
          </p:cNvSpPr>
          <p:nvPr>
            <p:ph type="body" idx="1"/>
          </p:nvPr>
        </p:nvSpPr>
        <p:spPr>
          <a:xfrm>
            <a:off x="879475" y="4722813"/>
            <a:ext cx="4910138" cy="4445000"/>
          </a:xfrm>
          <a:noFill/>
        </p:spPr>
        <p:txBody>
          <a:bodyPr lIns="89648" tIns="44824" rIns="89648" bIns="44824"/>
          <a:lstStyle/>
          <a:p>
            <a:pPr>
              <a:spcAft>
                <a:spcPts val="600"/>
              </a:spcAft>
            </a:pPr>
            <a:endParaRPr lang="nl-NL" sz="1000" smtClean="0"/>
          </a:p>
          <a:p>
            <a:pPr>
              <a:spcAft>
                <a:spcPts val="600"/>
              </a:spcAft>
            </a:pPr>
            <a:endParaRPr lang="nl-NL" sz="1000" smtClean="0"/>
          </a:p>
          <a:p>
            <a:pPr>
              <a:spcAft>
                <a:spcPts val="600"/>
              </a:spcAft>
            </a:pPr>
            <a:endParaRPr lang="nl-NL" sz="1000" smtClean="0"/>
          </a:p>
          <a:p>
            <a:endParaRPr lang="nl-NL"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p:spPr>
        <p:txBody>
          <a:bodyPr/>
          <a:lstStyle/>
          <a:p>
            <a:r>
              <a:rPr lang="nl-NL" smtClean="0"/>
              <a:t>What we see is an ongoing working in the cloud. No longer do we carry our information with ourself, printed, on cd, dvd or on a stick. The only thing we need is some device, from cell phone to tablet to computer, electricity and a subscription of a provider. But that all needs money ….</a:t>
            </a:r>
          </a:p>
        </p:txBody>
      </p:sp>
      <p:sp>
        <p:nvSpPr>
          <p:cNvPr id="46084"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755E2D-8632-4113-BB50-7804370D5A5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p:spPr>
        <p:txBody>
          <a:bodyPr/>
          <a:lstStyle/>
          <a:p>
            <a:r>
              <a:rPr lang="nl-NL" smtClean="0"/>
              <a:t>What we see is an ongoing working in the cloud. No longer do we carry our information with ourself, printed, on cd, dvd or on a stick. The only thing we need is some device, from cell phone to tablet to computer, electricity and a subscription of a provider. And in how many ‘clouds’ are we working? Seperate ones for work and entertainmaent? But that all needs money …. </a:t>
            </a:r>
          </a:p>
        </p:txBody>
      </p:sp>
      <p:sp>
        <p:nvSpPr>
          <p:cNvPr id="47108" name="Tijdelijke aanduiding voor dianumm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C431E4-F114-4673-A419-0B99D723970D}" type="slidenum">
              <a:rPr lang="en-US" smtClean="0">
                <a:solidFill>
                  <a:srgbClr val="000000"/>
                </a:solidFill>
              </a:rPr>
              <a:pPr/>
              <a:t>9</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4" name="Rectangle 2"/>
          <p:cNvSpPr>
            <a:spLocks noGrp="1" noChangeArrowheads="1"/>
          </p:cNvSpPr>
          <p:nvPr>
            <p:ph type="ctrTitle"/>
          </p:nvPr>
        </p:nvSpPr>
        <p:spPr>
          <a:xfrm>
            <a:off x="914400" y="1524000"/>
            <a:ext cx="7623175" cy="1752600"/>
          </a:xfrm>
        </p:spPr>
        <p:txBody>
          <a:bodyPr/>
          <a:lstStyle>
            <a:lvl1pPr>
              <a:defRPr/>
            </a:lvl1pPr>
          </a:lstStyle>
          <a:p>
            <a:pPr lvl="0"/>
            <a:r>
              <a:rPr lang="nl-NL" altLang="en-US" noProof="0" smtClean="0"/>
              <a:t>Klik om het opmaakprofiel te bewerken</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pPr lvl="0"/>
            <a:r>
              <a:rPr lang="nl-NL" altLang="en-US" noProof="0" smtClean="0"/>
              <a:t>Klik om het opmaakprofiel van de modelondertitel te bewerken</a:t>
            </a:r>
          </a:p>
        </p:txBody>
      </p:sp>
      <p:sp>
        <p:nvSpPr>
          <p:cNvPr id="6" name="Rectangle 4"/>
          <p:cNvSpPr>
            <a:spLocks noGrp="1" noChangeArrowheads="1"/>
          </p:cNvSpPr>
          <p:nvPr>
            <p:ph type="dt" sz="half" idx="10"/>
          </p:nvPr>
        </p:nvSpPr>
        <p:spPr>
          <a:xfrm>
            <a:off x="223838" y="6243638"/>
            <a:ext cx="2133600" cy="457200"/>
          </a:xfrm>
        </p:spPr>
        <p:txBody>
          <a:bodyPr/>
          <a:lstStyle>
            <a:lvl1pPr>
              <a:defRPr sz="1200" smtClean="0">
                <a:latin typeface="Garamond" pitchFamily="18" charset="0"/>
              </a:defRPr>
            </a:lvl1pPr>
          </a:lstStyle>
          <a:p>
            <a:pPr>
              <a:defRPr/>
            </a:pPr>
            <a:r>
              <a:rPr lang="nl-NL" smtClean="0"/>
              <a:t>©akb</a:t>
            </a:r>
            <a:endParaRPr lang="nl-NL"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z="1200" smtClean="0">
                <a:latin typeface="Garamond" pitchFamily="18" charset="0"/>
              </a:defRPr>
            </a:lvl1pPr>
          </a:lstStyle>
          <a:p>
            <a:pPr>
              <a:defRPr/>
            </a:pPr>
            <a:r>
              <a:rPr lang="nl-NL" altLang="en-US" smtClean="0"/>
              <a:t>FIBE 2011 São Paulo</a:t>
            </a:r>
            <a:endParaRPr lang="nl-NL" altLang="en-US"/>
          </a:p>
        </p:txBody>
      </p:sp>
      <p:sp>
        <p:nvSpPr>
          <p:cNvPr id="8" name="Rectangle 6"/>
          <p:cNvSpPr>
            <a:spLocks noGrp="1" noChangeArrowheads="1"/>
          </p:cNvSpPr>
          <p:nvPr>
            <p:ph type="sldNum" sz="quarter" idx="12"/>
          </p:nvPr>
        </p:nvSpPr>
        <p:spPr/>
        <p:txBody>
          <a:bodyPr/>
          <a:lstStyle>
            <a:lvl1pPr>
              <a:defRPr sz="1200">
                <a:latin typeface="Garamond" pitchFamily="18" charset="0"/>
              </a:defRPr>
            </a:lvl1pPr>
          </a:lstStyle>
          <a:p>
            <a:pPr>
              <a:defRPr/>
            </a:pPr>
            <a:fld id="{3851E0A0-6C63-43D9-A7DD-AC16E9FC8BF0}" type="slidenum">
              <a:rPr lang="nl-NL" altLang="en-US"/>
              <a:pPr>
                <a:defRPr/>
              </a:pPr>
              <a:t>‹nr.›</a:t>
            </a:fld>
            <a:endParaRPr lang="nl-NL" altLang="en-US"/>
          </a:p>
        </p:txBody>
      </p:sp>
    </p:spTree>
    <p:extLst>
      <p:ext uri="{BB962C8B-B14F-4D97-AF65-F5344CB8AC3E}">
        <p14:creationId xmlns:p14="http://schemas.microsoft.com/office/powerpoint/2010/main" val="176575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5E98EE-9B0B-4A40-8E50-669562521997}" type="slidenum">
              <a:rPr lang="nl-NL" altLang="en-US"/>
              <a:pPr>
                <a:defRPr/>
              </a:pPr>
              <a:t>‹nr.›</a:t>
            </a:fld>
            <a:endParaRPr lang="nl-NL" altLang="en-US"/>
          </a:p>
        </p:txBody>
      </p:sp>
    </p:spTree>
    <p:extLst>
      <p:ext uri="{BB962C8B-B14F-4D97-AF65-F5344CB8AC3E}">
        <p14:creationId xmlns:p14="http://schemas.microsoft.com/office/powerpoint/2010/main" val="8051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2FB26C-BFEA-4E09-B71F-219C602ABBEE}" type="slidenum">
              <a:rPr lang="nl-NL" altLang="en-US"/>
              <a:pPr>
                <a:defRPr/>
              </a:pPr>
              <a:t>‹nr.›</a:t>
            </a:fld>
            <a:endParaRPr lang="nl-NL" altLang="en-US"/>
          </a:p>
        </p:txBody>
      </p:sp>
    </p:spTree>
    <p:extLst>
      <p:ext uri="{BB962C8B-B14F-4D97-AF65-F5344CB8AC3E}">
        <p14:creationId xmlns:p14="http://schemas.microsoft.com/office/powerpoint/2010/main" val="196777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539750" y="1773238"/>
            <a:ext cx="3924300" cy="4267200"/>
          </a:xfrm>
        </p:spPr>
        <p:txBody>
          <a:bodyPr/>
          <a:lstStyle/>
          <a:p>
            <a:pPr lvl="0"/>
            <a:endParaRPr lang="nl-NL" noProof="0"/>
          </a:p>
        </p:txBody>
      </p:sp>
      <p:sp>
        <p:nvSpPr>
          <p:cNvPr id="4" name="Tijdelijke aanduiding voor tekst 3"/>
          <p:cNvSpPr>
            <a:spLocks noGrp="1"/>
          </p:cNvSpPr>
          <p:nvPr>
            <p:ph type="body" sz="half" idx="2"/>
          </p:nvPr>
        </p:nvSpPr>
        <p:spPr>
          <a:xfrm>
            <a:off x="4616450" y="1773238"/>
            <a:ext cx="3924300" cy="4267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46113" y="6373813"/>
            <a:ext cx="1981200" cy="476250"/>
          </a:xfrm>
        </p:spPr>
        <p:txBody>
          <a:bodyPr/>
          <a:lstStyle>
            <a:lvl1pPr>
              <a:defRPr smtClean="0"/>
            </a:lvl1pPr>
          </a:lstStyle>
          <a:p>
            <a:pPr>
              <a:defRPr/>
            </a:pPr>
            <a:r>
              <a:rPr lang="nl-NL" smtClean="0"/>
              <a:t>©akb</a:t>
            </a:r>
            <a:endParaRPr lang="nl-NL"/>
          </a:p>
        </p:txBody>
      </p:sp>
      <p:sp>
        <p:nvSpPr>
          <p:cNvPr id="6" name="Tijdelijke aanduiding voor voettekst 5"/>
          <p:cNvSpPr>
            <a:spLocks noGrp="1"/>
          </p:cNvSpPr>
          <p:nvPr>
            <p:ph type="ftr" sz="quarter" idx="11"/>
          </p:nvPr>
        </p:nvSpPr>
        <p:spPr>
          <a:xfrm>
            <a:off x="3159125" y="6381750"/>
            <a:ext cx="2895600" cy="476250"/>
          </a:xfrm>
        </p:spPr>
        <p:txBody>
          <a:bodyPr/>
          <a:lstStyle>
            <a:lvl1pPr>
              <a:defRPr smtClean="0"/>
            </a:lvl1pPr>
          </a:lstStyle>
          <a:p>
            <a:pPr>
              <a:defRPr/>
            </a:pPr>
            <a:r>
              <a:rPr lang="nl-NL" smtClean="0"/>
              <a:t>FIBE 2011 São Paulo</a:t>
            </a:r>
            <a:endParaRPr lang="nl-NL"/>
          </a:p>
        </p:txBody>
      </p:sp>
      <p:sp>
        <p:nvSpPr>
          <p:cNvPr id="7" name="Tijdelijke aanduiding voor dianummer 6"/>
          <p:cNvSpPr>
            <a:spLocks noGrp="1"/>
          </p:cNvSpPr>
          <p:nvPr>
            <p:ph type="sldNum" sz="quarter" idx="12"/>
          </p:nvPr>
        </p:nvSpPr>
        <p:spPr>
          <a:xfrm>
            <a:off x="6588125" y="6381750"/>
            <a:ext cx="1981200" cy="476250"/>
          </a:xfrm>
        </p:spPr>
        <p:txBody>
          <a:bodyPr/>
          <a:lstStyle>
            <a:lvl1pPr>
              <a:defRPr/>
            </a:lvl1pPr>
          </a:lstStyle>
          <a:p>
            <a:pPr>
              <a:defRPr/>
            </a:pPr>
            <a:fld id="{97C9F914-1EE1-404B-85A2-4E31CA588A13}" type="slidenum">
              <a:rPr lang="nl-NL"/>
              <a:pPr>
                <a:defRPr/>
              </a:pPr>
              <a:t>‹nr.›</a:t>
            </a:fld>
            <a:endParaRPr lang="nl-NL"/>
          </a:p>
        </p:txBody>
      </p:sp>
    </p:spTree>
    <p:extLst>
      <p:ext uri="{BB962C8B-B14F-4D97-AF65-F5344CB8AC3E}">
        <p14:creationId xmlns:p14="http://schemas.microsoft.com/office/powerpoint/2010/main" val="130556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D282AA-7BEC-470F-941C-86DD2F8378C1}" type="slidenum">
              <a:rPr lang="nl-NL" altLang="en-US"/>
              <a:pPr>
                <a:defRPr/>
              </a:pPr>
              <a:t>‹nr.›</a:t>
            </a:fld>
            <a:endParaRPr lang="nl-NL" altLang="en-US"/>
          </a:p>
        </p:txBody>
      </p:sp>
    </p:spTree>
    <p:extLst>
      <p:ext uri="{BB962C8B-B14F-4D97-AF65-F5344CB8AC3E}">
        <p14:creationId xmlns:p14="http://schemas.microsoft.com/office/powerpoint/2010/main" val="327637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9BB4A3-2D51-47C2-A80D-6E8D4A3B5D63}" type="slidenum">
              <a:rPr lang="nl-NL" altLang="en-US"/>
              <a:pPr>
                <a:defRPr/>
              </a:pPr>
              <a:t>‹nr.›</a:t>
            </a:fld>
            <a:endParaRPr lang="nl-NL" altLang="en-US"/>
          </a:p>
        </p:txBody>
      </p:sp>
    </p:spTree>
    <p:extLst>
      <p:ext uri="{BB962C8B-B14F-4D97-AF65-F5344CB8AC3E}">
        <p14:creationId xmlns:p14="http://schemas.microsoft.com/office/powerpoint/2010/main" val="318586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80F389-38F6-4DF4-ADEF-5DFBDE273075}" type="slidenum">
              <a:rPr lang="nl-NL" altLang="en-US"/>
              <a:pPr>
                <a:defRPr/>
              </a:pPr>
              <a:t>‹nr.›</a:t>
            </a:fld>
            <a:endParaRPr lang="nl-NL" altLang="en-US"/>
          </a:p>
        </p:txBody>
      </p:sp>
    </p:spTree>
    <p:extLst>
      <p:ext uri="{BB962C8B-B14F-4D97-AF65-F5344CB8AC3E}">
        <p14:creationId xmlns:p14="http://schemas.microsoft.com/office/powerpoint/2010/main" val="246086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9" name="Rectangle 6"/>
          <p:cNvSpPr>
            <a:spLocks noGrp="1" noChangeArrowheads="1"/>
          </p:cNvSpPr>
          <p:nvPr>
            <p:ph type="sldNum" sz="quarter" idx="12"/>
          </p:nvPr>
        </p:nvSpPr>
        <p:spPr>
          <a:ln/>
        </p:spPr>
        <p:txBody>
          <a:bodyPr/>
          <a:lstStyle>
            <a:lvl1pPr>
              <a:defRPr/>
            </a:lvl1pPr>
          </a:lstStyle>
          <a:p>
            <a:pPr>
              <a:defRPr/>
            </a:pPr>
            <a:fld id="{BDC979EE-E9BE-44CB-9801-2E8D05853367}" type="slidenum">
              <a:rPr lang="nl-NL" altLang="en-US"/>
              <a:pPr>
                <a:defRPr/>
              </a:pPr>
              <a:t>‹nr.›</a:t>
            </a:fld>
            <a:endParaRPr lang="nl-NL" altLang="en-US"/>
          </a:p>
        </p:txBody>
      </p:sp>
    </p:spTree>
    <p:extLst>
      <p:ext uri="{BB962C8B-B14F-4D97-AF65-F5344CB8AC3E}">
        <p14:creationId xmlns:p14="http://schemas.microsoft.com/office/powerpoint/2010/main" val="368096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5" name="Rectangle 6"/>
          <p:cNvSpPr>
            <a:spLocks noGrp="1" noChangeArrowheads="1"/>
          </p:cNvSpPr>
          <p:nvPr>
            <p:ph type="sldNum" sz="quarter" idx="12"/>
          </p:nvPr>
        </p:nvSpPr>
        <p:spPr>
          <a:ln/>
        </p:spPr>
        <p:txBody>
          <a:bodyPr/>
          <a:lstStyle>
            <a:lvl1pPr>
              <a:defRPr/>
            </a:lvl1pPr>
          </a:lstStyle>
          <a:p>
            <a:pPr>
              <a:defRPr/>
            </a:pPr>
            <a:fld id="{C44EDE4E-4D98-467F-A597-AA2FD209A388}" type="slidenum">
              <a:rPr lang="nl-NL" altLang="en-US"/>
              <a:pPr>
                <a:defRPr/>
              </a:pPr>
              <a:t>‹nr.›</a:t>
            </a:fld>
            <a:endParaRPr lang="nl-NL" altLang="en-US"/>
          </a:p>
        </p:txBody>
      </p:sp>
    </p:spTree>
    <p:extLst>
      <p:ext uri="{BB962C8B-B14F-4D97-AF65-F5344CB8AC3E}">
        <p14:creationId xmlns:p14="http://schemas.microsoft.com/office/powerpoint/2010/main" val="15214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4" name="Rectangle 6"/>
          <p:cNvSpPr>
            <a:spLocks noGrp="1" noChangeArrowheads="1"/>
          </p:cNvSpPr>
          <p:nvPr>
            <p:ph type="sldNum" sz="quarter" idx="12"/>
          </p:nvPr>
        </p:nvSpPr>
        <p:spPr>
          <a:ln/>
        </p:spPr>
        <p:txBody>
          <a:bodyPr/>
          <a:lstStyle>
            <a:lvl1pPr>
              <a:defRPr/>
            </a:lvl1pPr>
          </a:lstStyle>
          <a:p>
            <a:pPr>
              <a:defRPr/>
            </a:pPr>
            <a:fld id="{3EB3F793-7D83-4429-8B73-D5DEEBFD0BFF}" type="slidenum">
              <a:rPr lang="nl-NL" altLang="en-US"/>
              <a:pPr>
                <a:defRPr/>
              </a:pPr>
              <a:t>‹nr.›</a:t>
            </a:fld>
            <a:endParaRPr lang="nl-NL" altLang="en-US"/>
          </a:p>
        </p:txBody>
      </p:sp>
    </p:spTree>
    <p:extLst>
      <p:ext uri="{BB962C8B-B14F-4D97-AF65-F5344CB8AC3E}">
        <p14:creationId xmlns:p14="http://schemas.microsoft.com/office/powerpoint/2010/main" val="383076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765865-576D-44CC-80F6-DAACCDD2E7D6}" type="slidenum">
              <a:rPr lang="nl-NL" altLang="en-US"/>
              <a:pPr>
                <a:defRPr/>
              </a:pPr>
              <a:t>‹nr.›</a:t>
            </a:fld>
            <a:endParaRPr lang="nl-NL" altLang="en-US"/>
          </a:p>
        </p:txBody>
      </p:sp>
    </p:spTree>
    <p:extLst>
      <p:ext uri="{BB962C8B-B14F-4D97-AF65-F5344CB8AC3E}">
        <p14:creationId xmlns:p14="http://schemas.microsoft.com/office/powerpoint/2010/main" val="58019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smtClean="0"/>
              <a:t>©akb</a:t>
            </a:r>
            <a:endParaRPr lang="nl-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en-US" smtClean="0"/>
              <a:t>FIBE 2011 São Paulo</a:t>
            </a:r>
            <a:endParaRPr lang="nl-NL"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342C03-FDDC-4970-89CA-C0CE1A4DC8ED}" type="slidenum">
              <a:rPr lang="nl-NL" altLang="en-US"/>
              <a:pPr>
                <a:defRPr/>
              </a:pPr>
              <a:t>‹nr.›</a:t>
            </a:fld>
            <a:endParaRPr lang="nl-NL" altLang="en-US"/>
          </a:p>
        </p:txBody>
      </p:sp>
    </p:spTree>
    <p:extLst>
      <p:ext uri="{BB962C8B-B14F-4D97-AF65-F5344CB8AC3E}">
        <p14:creationId xmlns:p14="http://schemas.microsoft.com/office/powerpoint/2010/main" val="170682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het opmaakprofiel te bewerken</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7172" name="Rectangle 4"/>
          <p:cNvSpPr>
            <a:spLocks noGrp="1" noChangeArrowheads="1"/>
          </p:cNvSpPr>
          <p:nvPr>
            <p:ph type="dt" sz="half" idx="2"/>
          </p:nvPr>
        </p:nvSpPr>
        <p:spPr bwMode="auto">
          <a:xfrm>
            <a:off x="134938"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smtClean="0">
                <a:latin typeface="Verdana" pitchFamily="34" charset="0"/>
              </a:defRPr>
            </a:lvl1pPr>
          </a:lstStyle>
          <a:p>
            <a:pPr>
              <a:defRPr/>
            </a:pPr>
            <a:r>
              <a:rPr lang="nl-NL" smtClean="0"/>
              <a:t>©akb</a:t>
            </a:r>
            <a:endParaRPr lang="nl-NL"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smtClean="0"/>
            </a:lvl1pPr>
          </a:lstStyle>
          <a:p>
            <a:pPr>
              <a:defRPr/>
            </a:pPr>
            <a:r>
              <a:rPr lang="nl-NL" altLang="en-US" smtClean="0"/>
              <a:t>FIBE 2011 São Paulo</a:t>
            </a:r>
            <a:endParaRPr lang="nl-NL"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A98F24-9B1C-4F60-9C6E-6C7D69D1E49F}" type="slidenum">
              <a:rPr lang="nl-NL" altLang="en-US"/>
              <a:pPr>
                <a:defRPr/>
              </a:pPr>
              <a:t>‹nr.›</a:t>
            </a:fld>
            <a:endParaRPr lang="nl-NL" altLang="en-US"/>
          </a:p>
        </p:txBody>
      </p:sp>
      <p:sp>
        <p:nvSpPr>
          <p:cNvPr id="2055"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Lst>
  <p:timing>
    <p:tnLst>
      <p:par>
        <p:cTn id="1" dur="indefinite" restart="never" nodeType="tmRoot"/>
      </p:par>
    </p:tnLst>
  </p:timing>
  <p:hf hdr="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infolit.org/"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albertkb@gmail.com" TargetMode="External"/><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hyperlink" Target="http://www.albertkb.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371600"/>
            <a:ext cx="8153400" cy="1752600"/>
          </a:xfrm>
        </p:spPr>
        <p:txBody>
          <a:bodyPr/>
          <a:lstStyle/>
          <a:p>
            <a:pPr eaLnBrk="1" hangingPunct="1"/>
            <a:r>
              <a:rPr lang="pt-BR" sz="3200" dirty="0" smtClean="0"/>
              <a:t>Information Literacy:</a:t>
            </a:r>
            <a:br>
              <a:rPr lang="pt-BR" sz="3200" dirty="0" smtClean="0"/>
            </a:br>
            <a:r>
              <a:rPr lang="pt-BR" sz="3200" dirty="0" smtClean="0"/>
              <a:t>why, what, when, how?</a:t>
            </a:r>
            <a:br>
              <a:rPr lang="pt-BR" sz="3200" dirty="0" smtClean="0"/>
            </a:br>
            <a:r>
              <a:rPr lang="pt-BR" sz="3200" dirty="0"/>
              <a:t>Letramento informacional:</a:t>
            </a:r>
            <a:br>
              <a:rPr lang="pt-BR" sz="3200" dirty="0"/>
            </a:br>
            <a:r>
              <a:rPr lang="pt-PT" sz="3200" dirty="0"/>
              <a:t>o quê, porquê, como, </a:t>
            </a:r>
            <a:r>
              <a:rPr lang="pt-PT" sz="3200" dirty="0" smtClean="0"/>
              <a:t>quando?</a:t>
            </a:r>
            <a:endParaRPr lang="en-US" sz="3200" dirty="0" smtClean="0"/>
          </a:p>
        </p:txBody>
      </p:sp>
      <p:sp>
        <p:nvSpPr>
          <p:cNvPr id="5123" name="Rectangle 3"/>
          <p:cNvSpPr>
            <a:spLocks noGrp="1" noChangeArrowheads="1"/>
          </p:cNvSpPr>
          <p:nvPr>
            <p:ph type="subTitle" idx="1"/>
          </p:nvPr>
        </p:nvSpPr>
        <p:spPr/>
        <p:txBody>
          <a:bodyPr/>
          <a:lstStyle/>
          <a:p>
            <a:pPr algn="r" eaLnBrk="1" hangingPunct="1"/>
            <a:r>
              <a:rPr lang="nl-NL" dirty="0" smtClean="0"/>
              <a:t>    Albert K. Boekhorst</a:t>
            </a:r>
          </a:p>
          <a:p>
            <a:pPr algn="r" eaLnBrk="1" hangingPunct="1"/>
            <a:endParaRPr lang="nl-NL" dirty="0" smtClean="0"/>
          </a:p>
        </p:txBody>
      </p:sp>
      <p:graphicFrame>
        <p:nvGraphicFramePr>
          <p:cNvPr id="5124" name="Object 4"/>
          <p:cNvGraphicFramePr>
            <a:graphicFrameLocks noChangeAspect="1"/>
          </p:cNvGraphicFramePr>
          <p:nvPr/>
        </p:nvGraphicFramePr>
        <p:xfrm>
          <a:off x="1981200" y="3733800"/>
          <a:ext cx="681038" cy="688975"/>
        </p:xfrm>
        <a:graphic>
          <a:graphicData uri="http://schemas.openxmlformats.org/presentationml/2006/ole">
            <mc:AlternateContent xmlns:mc="http://schemas.openxmlformats.org/markup-compatibility/2006">
              <mc:Choice xmlns:v="urn:schemas-microsoft-com:vml" Requires="v">
                <p:oleObj spid="_x0000_s5141" name="Document" r:id="rId4" imgW="557784" imgH="563880" progId="Word.Document.8">
                  <p:embed/>
                </p:oleObj>
              </mc:Choice>
              <mc:Fallback>
                <p:oleObj name="Document" r:id="rId4" imgW="557784" imgH="5638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733800"/>
                        <a:ext cx="681038" cy="688975"/>
                      </a:xfrm>
                      <a:prstGeom prst="rect">
                        <a:avLst/>
                      </a:prstGeom>
                      <a:noFill/>
                      <a:ln>
                        <a:noFill/>
                      </a:ln>
                      <a:effectLst>
                        <a:outerShdw dist="102391" dir="19815307"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5" name="Picture 5" descr="wapenly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495800"/>
            <a:ext cx="1295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4681" y="3962400"/>
            <a:ext cx="11811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4467225"/>
            <a:ext cx="819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8463" y="5324475"/>
            <a:ext cx="163353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361" y="5571331"/>
            <a:ext cx="25622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4675" y="873125"/>
            <a:ext cx="8001000" cy="647700"/>
          </a:xfrm>
        </p:spPr>
        <p:txBody>
          <a:bodyPr/>
          <a:lstStyle/>
          <a:p>
            <a:r>
              <a:rPr lang="en-GB" smtClean="0"/>
              <a:t>Information literacy</a:t>
            </a:r>
          </a:p>
        </p:txBody>
      </p:sp>
      <p:sp>
        <p:nvSpPr>
          <p:cNvPr id="14339" name="Rectangle 3"/>
          <p:cNvSpPr>
            <a:spLocks noGrp="1" noChangeArrowheads="1"/>
          </p:cNvSpPr>
          <p:nvPr>
            <p:ph type="body" idx="1"/>
          </p:nvPr>
        </p:nvSpPr>
        <p:spPr>
          <a:xfrm>
            <a:off x="539750" y="1773238"/>
            <a:ext cx="7218363" cy="4267200"/>
          </a:xfrm>
        </p:spPr>
        <p:txBody>
          <a:bodyPr/>
          <a:lstStyle/>
          <a:p>
            <a:r>
              <a:rPr lang="en-GB" smtClean="0"/>
              <a:t>Increasing complexity of environment leads to need for more skills to select, retrieve and process information</a:t>
            </a:r>
          </a:p>
          <a:p>
            <a:r>
              <a:rPr lang="en-GB" smtClean="0"/>
              <a:t>External factors create backlog</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10</a:t>
            </a:fld>
            <a:endParaRPr lang="nl-NL"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American Library Association</a:t>
            </a:r>
            <a:r>
              <a:rPr lang="nl-NL" smtClean="0"/>
              <a:t> (1989)</a:t>
            </a:r>
            <a:endParaRPr lang="en-GB" smtClean="0"/>
          </a:p>
        </p:txBody>
      </p:sp>
      <p:sp>
        <p:nvSpPr>
          <p:cNvPr id="22531" name="Rectangle 3"/>
          <p:cNvSpPr>
            <a:spLocks noGrp="1" noChangeArrowheads="1"/>
          </p:cNvSpPr>
          <p:nvPr>
            <p:ph type="body" idx="1"/>
          </p:nvPr>
        </p:nvSpPr>
        <p:spPr/>
        <p:txBody>
          <a:bodyPr/>
          <a:lstStyle/>
          <a:p>
            <a:r>
              <a:rPr lang="en-GB" smtClean="0"/>
              <a:t>Information literacy is a set of abilities requiring individuals to recognize when information is needed and have the ability to locate, evaluate, and use effectively the needed information</a:t>
            </a:r>
          </a:p>
          <a:p>
            <a:endParaRPr lang="en-GB"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11</a:t>
            </a:fld>
            <a:endParaRPr lang="nl-NL"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NL" smtClean="0"/>
              <a:t>Further</a:t>
            </a:r>
          </a:p>
        </p:txBody>
      </p:sp>
      <p:sp>
        <p:nvSpPr>
          <p:cNvPr id="16387" name="Rectangle 3"/>
          <p:cNvSpPr>
            <a:spLocks noGrp="1" noChangeArrowheads="1"/>
          </p:cNvSpPr>
          <p:nvPr>
            <p:ph type="body" idx="1"/>
          </p:nvPr>
        </p:nvSpPr>
        <p:spPr/>
        <p:txBody>
          <a:bodyPr/>
          <a:lstStyle/>
          <a:p>
            <a:r>
              <a:rPr lang="nl-NL" smtClean="0"/>
              <a:t>2003 Prague Declaration </a:t>
            </a:r>
          </a:p>
          <a:p>
            <a:pPr lvl="1"/>
            <a:r>
              <a:rPr lang="nl-NL" smtClean="0"/>
              <a:t>"Towards an Information Literate Society"  and Information Society</a:t>
            </a:r>
          </a:p>
          <a:p>
            <a:r>
              <a:rPr lang="nl-NL" smtClean="0"/>
              <a:t>2005 Alexandria Declaration</a:t>
            </a:r>
          </a:p>
          <a:p>
            <a:pPr lvl="1"/>
            <a:r>
              <a:rPr lang="nl-NL" smtClean="0"/>
              <a:t>Beacons of the Information Society </a:t>
            </a:r>
          </a:p>
          <a:p>
            <a:r>
              <a:rPr lang="nl-NL" smtClean="0"/>
              <a:t>2012 UNESCO / IFLA Recommendation</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12</a:t>
            </a:fld>
            <a:endParaRPr lang="nl-NL"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6400" y="609600"/>
            <a:ext cx="8737600" cy="762000"/>
          </a:xfrm>
        </p:spPr>
        <p:txBody>
          <a:bodyPr/>
          <a:lstStyle/>
          <a:p>
            <a:r>
              <a:rPr lang="en-GB" smtClean="0"/>
              <a:t>Aspects</a:t>
            </a:r>
          </a:p>
        </p:txBody>
      </p:sp>
      <p:sp>
        <p:nvSpPr>
          <p:cNvPr id="17411" name="Rectangle 3"/>
          <p:cNvSpPr>
            <a:spLocks noGrp="1" noChangeArrowheads="1"/>
          </p:cNvSpPr>
          <p:nvPr>
            <p:ph type="body" idx="1"/>
          </p:nvPr>
        </p:nvSpPr>
        <p:spPr>
          <a:xfrm>
            <a:off x="228600" y="1752600"/>
            <a:ext cx="8915400" cy="4171950"/>
          </a:xfrm>
        </p:spPr>
        <p:txBody>
          <a:bodyPr/>
          <a:lstStyle/>
          <a:p>
            <a:pPr marL="609600" indent="-609600">
              <a:buFont typeface="Monotype Sorts" pitchFamily="2" charset="2"/>
              <a:buAutoNum type="arabicPeriod"/>
            </a:pPr>
            <a:r>
              <a:rPr lang="en-GB" dirty="0" smtClean="0"/>
              <a:t>Recognition information need</a:t>
            </a:r>
          </a:p>
          <a:p>
            <a:pPr marL="609600" indent="-609600">
              <a:buFont typeface="Monotype Sorts" pitchFamily="2" charset="2"/>
              <a:buAutoNum type="arabicPeriod"/>
            </a:pPr>
            <a:r>
              <a:rPr lang="en-GB" dirty="0" smtClean="0"/>
              <a:t>Translation information need into query</a:t>
            </a:r>
          </a:p>
          <a:p>
            <a:pPr marL="609600" indent="-609600">
              <a:buFont typeface="Monotype Sorts" pitchFamily="2" charset="2"/>
              <a:buAutoNum type="arabicPeriod"/>
            </a:pPr>
            <a:r>
              <a:rPr lang="en-GB" dirty="0" smtClean="0"/>
              <a:t>Identification suitable information source</a:t>
            </a:r>
          </a:p>
          <a:p>
            <a:pPr marL="609600" indent="-609600">
              <a:buFont typeface="Monotype Sorts" pitchFamily="2" charset="2"/>
              <a:buAutoNum type="arabicPeriod"/>
            </a:pPr>
            <a:r>
              <a:rPr lang="en-GB" dirty="0" smtClean="0"/>
              <a:t>Application knowledge of relevant ICT</a:t>
            </a:r>
          </a:p>
          <a:p>
            <a:pPr marL="609600" indent="-609600">
              <a:buFont typeface="Monotype Sorts" pitchFamily="2" charset="2"/>
              <a:buAutoNum type="arabicPeriod"/>
            </a:pPr>
            <a:r>
              <a:rPr lang="en-GB" dirty="0" smtClean="0"/>
              <a:t>Selection, integration, dissemination of found information in an ethical way</a:t>
            </a:r>
          </a:p>
          <a:p>
            <a:pPr marL="609600" indent="-609600">
              <a:buFont typeface="Monotype Sorts" pitchFamily="2" charset="2"/>
              <a:buAutoNum type="arabicPeriod"/>
            </a:pPr>
            <a:r>
              <a:rPr lang="en-GB" dirty="0" smtClean="0"/>
              <a:t>Continuous evaluation  </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13</a:t>
            </a:fld>
            <a:endParaRPr lang="nl-NL"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nl-NL" smtClean="0"/>
          </a:p>
        </p:txBody>
      </p:sp>
      <p:grpSp>
        <p:nvGrpSpPr>
          <p:cNvPr id="27651" name="Group 3"/>
          <p:cNvGrpSpPr>
            <a:grpSpLocks/>
          </p:cNvGrpSpPr>
          <p:nvPr/>
        </p:nvGrpSpPr>
        <p:grpSpPr bwMode="auto">
          <a:xfrm>
            <a:off x="395288" y="2060575"/>
            <a:ext cx="8497887" cy="3875088"/>
            <a:chOff x="480" y="1920"/>
            <a:chExt cx="5040" cy="2160"/>
          </a:xfrm>
        </p:grpSpPr>
        <p:grpSp>
          <p:nvGrpSpPr>
            <p:cNvPr id="18438" name="Group 4"/>
            <p:cNvGrpSpPr>
              <a:grpSpLocks/>
            </p:cNvGrpSpPr>
            <p:nvPr/>
          </p:nvGrpSpPr>
          <p:grpSpPr bwMode="auto">
            <a:xfrm>
              <a:off x="812" y="2352"/>
              <a:ext cx="4204" cy="1056"/>
              <a:chOff x="812" y="2352"/>
              <a:chExt cx="4204" cy="1056"/>
            </a:xfrm>
          </p:grpSpPr>
          <p:sp>
            <p:nvSpPr>
              <p:cNvPr id="18478" name="AutoShape 5"/>
              <p:cNvSpPr>
                <a:spLocks noChangeArrowheads="1"/>
              </p:cNvSpPr>
              <p:nvPr/>
            </p:nvSpPr>
            <p:spPr bwMode="auto">
              <a:xfrm>
                <a:off x="812" y="2352"/>
                <a:ext cx="1084" cy="1056"/>
              </a:xfrm>
              <a:prstGeom prst="chevron">
                <a:avLst>
                  <a:gd name="adj" fmla="val 256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300"/>
                  <a:t>    recognize</a:t>
                </a:r>
              </a:p>
              <a:p>
                <a:r>
                  <a:rPr lang="nl-NL" sz="1300"/>
                  <a:t>      information</a:t>
                </a:r>
              </a:p>
              <a:p>
                <a:r>
                  <a:rPr lang="nl-NL" sz="1300"/>
                  <a:t>      need</a:t>
                </a:r>
              </a:p>
              <a:p>
                <a:endParaRPr lang="nl-NL" sz="1300"/>
              </a:p>
              <a:p>
                <a:endParaRPr lang="nl-NL" sz="1300"/>
              </a:p>
              <a:p>
                <a:endParaRPr lang="nl-NL" sz="1300"/>
              </a:p>
              <a:p>
                <a:endParaRPr lang="nl-NL" sz="1300"/>
              </a:p>
            </p:txBody>
          </p:sp>
          <p:sp>
            <p:nvSpPr>
              <p:cNvPr id="18479" name="AutoShape 6"/>
              <p:cNvSpPr>
                <a:spLocks noChangeArrowheads="1"/>
              </p:cNvSpPr>
              <p:nvPr/>
            </p:nvSpPr>
            <p:spPr bwMode="auto">
              <a:xfrm>
                <a:off x="1597" y="2352"/>
                <a:ext cx="1084" cy="1056"/>
              </a:xfrm>
              <a:prstGeom prst="chevron">
                <a:avLst>
                  <a:gd name="adj" fmla="val 25663"/>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300"/>
                  <a:t>   formulate</a:t>
                </a:r>
              </a:p>
              <a:p>
                <a:r>
                  <a:rPr lang="nl-NL" sz="1300"/>
                  <a:t>     information</a:t>
                </a:r>
              </a:p>
              <a:p>
                <a:r>
                  <a:rPr lang="nl-NL" sz="1300"/>
                  <a:t>       query</a:t>
                </a:r>
              </a:p>
              <a:p>
                <a:endParaRPr lang="nl-NL" sz="1300"/>
              </a:p>
              <a:p>
                <a:endParaRPr lang="nl-NL" sz="1300"/>
              </a:p>
              <a:p>
                <a:endParaRPr lang="nl-NL" sz="1300"/>
              </a:p>
              <a:p>
                <a:endParaRPr lang="nl-NL" sz="1300"/>
              </a:p>
            </p:txBody>
          </p:sp>
          <p:sp>
            <p:nvSpPr>
              <p:cNvPr id="18480" name="AutoShape 7"/>
              <p:cNvSpPr>
                <a:spLocks noChangeArrowheads="1"/>
              </p:cNvSpPr>
              <p:nvPr/>
            </p:nvSpPr>
            <p:spPr bwMode="auto">
              <a:xfrm>
                <a:off x="2382" y="2352"/>
                <a:ext cx="1084" cy="1056"/>
              </a:xfrm>
              <a:prstGeom prst="chevron">
                <a:avLst>
                  <a:gd name="adj" fmla="val 25663"/>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300"/>
                  <a:t>   knowledge</a:t>
                </a:r>
              </a:p>
              <a:p>
                <a:r>
                  <a:rPr lang="nl-NL" sz="1300"/>
                  <a:t>     information</a:t>
                </a:r>
              </a:p>
              <a:p>
                <a:r>
                  <a:rPr lang="nl-NL" sz="1300"/>
                  <a:t>        sources</a:t>
                </a:r>
              </a:p>
              <a:p>
                <a:endParaRPr lang="nl-NL" sz="1300"/>
              </a:p>
              <a:p>
                <a:endParaRPr lang="nl-NL" sz="1300"/>
              </a:p>
              <a:p>
                <a:endParaRPr lang="nl-NL" sz="1300"/>
              </a:p>
              <a:p>
                <a:endParaRPr lang="nl-NL" sz="1300"/>
              </a:p>
            </p:txBody>
          </p:sp>
          <p:sp>
            <p:nvSpPr>
              <p:cNvPr id="18481" name="AutoShape 8"/>
              <p:cNvSpPr>
                <a:spLocks noChangeArrowheads="1"/>
              </p:cNvSpPr>
              <p:nvPr/>
            </p:nvSpPr>
            <p:spPr bwMode="auto">
              <a:xfrm>
                <a:off x="3167" y="2352"/>
                <a:ext cx="1084" cy="1056"/>
              </a:xfrm>
              <a:prstGeom prst="chevron">
                <a:avLst>
                  <a:gd name="adj" fmla="val 2566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300"/>
                  <a:t>  knowledge</a:t>
                </a:r>
              </a:p>
              <a:p>
                <a:r>
                  <a:rPr lang="nl-NL" sz="1300"/>
                  <a:t>     of ICT</a:t>
                </a:r>
              </a:p>
              <a:p>
                <a:r>
                  <a:rPr lang="nl-NL" sz="1300"/>
                  <a:t>        appliations       </a:t>
                </a:r>
              </a:p>
              <a:p>
                <a:r>
                  <a:rPr lang="nl-NL" sz="1300"/>
                  <a:t>      </a:t>
                </a:r>
              </a:p>
              <a:p>
                <a:endParaRPr lang="nl-NL" sz="1300"/>
              </a:p>
              <a:p>
                <a:endParaRPr lang="nl-NL" sz="1300"/>
              </a:p>
              <a:p>
                <a:endParaRPr lang="nl-NL" sz="1300"/>
              </a:p>
            </p:txBody>
          </p:sp>
          <p:sp>
            <p:nvSpPr>
              <p:cNvPr id="18482" name="AutoShape 9"/>
              <p:cNvSpPr>
                <a:spLocks noChangeArrowheads="1"/>
              </p:cNvSpPr>
              <p:nvPr/>
            </p:nvSpPr>
            <p:spPr bwMode="auto">
              <a:xfrm>
                <a:off x="3932" y="2352"/>
                <a:ext cx="1084" cy="1056"/>
              </a:xfrm>
              <a:prstGeom prst="chevron">
                <a:avLst>
                  <a:gd name="adj" fmla="val 2566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300"/>
                  <a:t>   selection</a:t>
                </a:r>
              </a:p>
              <a:p>
                <a:r>
                  <a:rPr lang="nl-NL" sz="1300"/>
                  <a:t>    intergration</a:t>
                </a:r>
              </a:p>
              <a:p>
                <a:r>
                  <a:rPr lang="nl-NL" sz="1300"/>
                  <a:t>      dissemination</a:t>
                </a:r>
              </a:p>
              <a:p>
                <a:endParaRPr lang="nl-NL" sz="1300"/>
              </a:p>
              <a:p>
                <a:endParaRPr lang="nl-NL" sz="1300"/>
              </a:p>
              <a:p>
                <a:endParaRPr lang="nl-NL" sz="1300"/>
              </a:p>
              <a:p>
                <a:endParaRPr lang="nl-NL" sz="1300"/>
              </a:p>
            </p:txBody>
          </p:sp>
        </p:grpSp>
        <p:grpSp>
          <p:nvGrpSpPr>
            <p:cNvPr id="18439" name="Group 10"/>
            <p:cNvGrpSpPr>
              <a:grpSpLocks/>
            </p:cNvGrpSpPr>
            <p:nvPr/>
          </p:nvGrpSpPr>
          <p:grpSpPr bwMode="auto">
            <a:xfrm>
              <a:off x="577" y="2784"/>
              <a:ext cx="4878" cy="221"/>
              <a:chOff x="577" y="2784"/>
              <a:chExt cx="4878" cy="221"/>
            </a:xfrm>
          </p:grpSpPr>
          <p:sp>
            <p:nvSpPr>
              <p:cNvPr id="18475" name="Text Box 11"/>
              <p:cNvSpPr txBox="1">
                <a:spLocks noChangeArrowheads="1"/>
              </p:cNvSpPr>
              <p:nvPr/>
            </p:nvSpPr>
            <p:spPr bwMode="auto">
              <a:xfrm>
                <a:off x="577" y="2784"/>
                <a:ext cx="22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000" b="1"/>
                  <a:t>K</a:t>
                </a:r>
              </a:p>
            </p:txBody>
          </p:sp>
          <p:sp>
            <p:nvSpPr>
              <p:cNvPr id="18476" name="Text Box 12"/>
              <p:cNvSpPr txBox="1">
                <a:spLocks noChangeArrowheads="1"/>
              </p:cNvSpPr>
              <p:nvPr/>
            </p:nvSpPr>
            <p:spPr bwMode="auto">
              <a:xfrm>
                <a:off x="5180" y="2784"/>
                <a:ext cx="27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000" b="1"/>
                  <a:t>K’</a:t>
                </a:r>
              </a:p>
            </p:txBody>
          </p:sp>
          <p:sp>
            <p:nvSpPr>
              <p:cNvPr id="18477" name="Line 13"/>
              <p:cNvSpPr>
                <a:spLocks noChangeShapeType="1"/>
              </p:cNvSpPr>
              <p:nvPr/>
            </p:nvSpPr>
            <p:spPr bwMode="auto">
              <a:xfrm>
                <a:off x="860" y="2909"/>
                <a:ext cx="4320" cy="0"/>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18440" name="Line 14"/>
            <p:cNvSpPr>
              <a:spLocks noChangeShapeType="1"/>
            </p:cNvSpPr>
            <p:nvPr/>
          </p:nvSpPr>
          <p:spPr bwMode="auto">
            <a:xfrm>
              <a:off x="5424" y="2880"/>
              <a:ext cx="96"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1" name="Line 15"/>
            <p:cNvSpPr>
              <a:spLocks noChangeShapeType="1"/>
            </p:cNvSpPr>
            <p:nvPr/>
          </p:nvSpPr>
          <p:spPr bwMode="auto">
            <a:xfrm flipV="1">
              <a:off x="5520" y="2016"/>
              <a:ext cx="0" cy="86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2" name="Line 16"/>
            <p:cNvSpPr>
              <a:spLocks noChangeShapeType="1"/>
            </p:cNvSpPr>
            <p:nvPr/>
          </p:nvSpPr>
          <p:spPr bwMode="auto">
            <a:xfrm flipH="1">
              <a:off x="480" y="2928"/>
              <a:ext cx="144"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3" name="Line 17"/>
            <p:cNvSpPr>
              <a:spLocks noChangeShapeType="1"/>
            </p:cNvSpPr>
            <p:nvPr/>
          </p:nvSpPr>
          <p:spPr bwMode="auto">
            <a:xfrm>
              <a:off x="480" y="2016"/>
              <a:ext cx="0" cy="912"/>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4" name="Line 18"/>
            <p:cNvSpPr>
              <a:spLocks noChangeShapeType="1"/>
            </p:cNvSpPr>
            <p:nvPr/>
          </p:nvSpPr>
          <p:spPr bwMode="auto">
            <a:xfrm flipH="1">
              <a:off x="480" y="2016"/>
              <a:ext cx="5040"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5" name="Line 19"/>
            <p:cNvSpPr>
              <a:spLocks noChangeShapeType="1"/>
            </p:cNvSpPr>
            <p:nvPr/>
          </p:nvSpPr>
          <p:spPr bwMode="auto">
            <a:xfrm>
              <a:off x="1872"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6" name="Line 20"/>
            <p:cNvSpPr>
              <a:spLocks noChangeShapeType="1"/>
            </p:cNvSpPr>
            <p:nvPr/>
          </p:nvSpPr>
          <p:spPr bwMode="auto">
            <a:xfrm flipH="1">
              <a:off x="1344"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7" name="Line 21"/>
            <p:cNvSpPr>
              <a:spLocks noChangeShapeType="1"/>
            </p:cNvSpPr>
            <p:nvPr/>
          </p:nvSpPr>
          <p:spPr bwMode="auto">
            <a:xfrm flipV="1">
              <a:off x="1344"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48" name="Oval 22"/>
            <p:cNvSpPr>
              <a:spLocks noChangeArrowheads="1"/>
            </p:cNvSpPr>
            <p:nvPr/>
          </p:nvSpPr>
          <p:spPr bwMode="auto">
            <a:xfrm>
              <a:off x="1488"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E1</a:t>
              </a:r>
            </a:p>
          </p:txBody>
        </p:sp>
        <p:sp>
          <p:nvSpPr>
            <p:cNvPr id="18449" name="Line 23"/>
            <p:cNvSpPr>
              <a:spLocks noChangeShapeType="1"/>
            </p:cNvSpPr>
            <p:nvPr/>
          </p:nvSpPr>
          <p:spPr bwMode="auto">
            <a:xfrm>
              <a:off x="2640"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0" name="Line 24"/>
            <p:cNvSpPr>
              <a:spLocks noChangeShapeType="1"/>
            </p:cNvSpPr>
            <p:nvPr/>
          </p:nvSpPr>
          <p:spPr bwMode="auto">
            <a:xfrm flipH="1">
              <a:off x="2112"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1" name="Line 25"/>
            <p:cNvSpPr>
              <a:spLocks noChangeShapeType="1"/>
            </p:cNvSpPr>
            <p:nvPr/>
          </p:nvSpPr>
          <p:spPr bwMode="auto">
            <a:xfrm flipV="1">
              <a:off x="2112"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2" name="Oval 26"/>
            <p:cNvSpPr>
              <a:spLocks noChangeArrowheads="1"/>
            </p:cNvSpPr>
            <p:nvPr/>
          </p:nvSpPr>
          <p:spPr bwMode="auto">
            <a:xfrm>
              <a:off x="2256"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E2</a:t>
              </a:r>
            </a:p>
          </p:txBody>
        </p:sp>
        <p:sp>
          <p:nvSpPr>
            <p:cNvPr id="18453" name="Line 27"/>
            <p:cNvSpPr>
              <a:spLocks noChangeShapeType="1"/>
            </p:cNvSpPr>
            <p:nvPr/>
          </p:nvSpPr>
          <p:spPr bwMode="auto">
            <a:xfrm>
              <a:off x="3408"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4" name="Line 28"/>
            <p:cNvSpPr>
              <a:spLocks noChangeShapeType="1"/>
            </p:cNvSpPr>
            <p:nvPr/>
          </p:nvSpPr>
          <p:spPr bwMode="auto">
            <a:xfrm flipH="1">
              <a:off x="2880"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5" name="Line 29"/>
            <p:cNvSpPr>
              <a:spLocks noChangeShapeType="1"/>
            </p:cNvSpPr>
            <p:nvPr/>
          </p:nvSpPr>
          <p:spPr bwMode="auto">
            <a:xfrm flipV="1">
              <a:off x="2880"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6" name="Oval 30"/>
            <p:cNvSpPr>
              <a:spLocks noChangeArrowheads="1"/>
            </p:cNvSpPr>
            <p:nvPr/>
          </p:nvSpPr>
          <p:spPr bwMode="auto">
            <a:xfrm>
              <a:off x="3024"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E3</a:t>
              </a:r>
            </a:p>
          </p:txBody>
        </p:sp>
        <p:sp>
          <p:nvSpPr>
            <p:cNvPr id="18457" name="Line 31"/>
            <p:cNvSpPr>
              <a:spLocks noChangeShapeType="1"/>
            </p:cNvSpPr>
            <p:nvPr/>
          </p:nvSpPr>
          <p:spPr bwMode="auto">
            <a:xfrm>
              <a:off x="4176" y="3408"/>
              <a:ext cx="0" cy="144"/>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8" name="Line 32"/>
            <p:cNvSpPr>
              <a:spLocks noChangeShapeType="1"/>
            </p:cNvSpPr>
            <p:nvPr/>
          </p:nvSpPr>
          <p:spPr bwMode="auto">
            <a:xfrm flipH="1">
              <a:off x="3648" y="3552"/>
              <a:ext cx="528" cy="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59" name="Line 33"/>
            <p:cNvSpPr>
              <a:spLocks noChangeShapeType="1"/>
            </p:cNvSpPr>
            <p:nvPr/>
          </p:nvSpPr>
          <p:spPr bwMode="auto">
            <a:xfrm flipV="1">
              <a:off x="3648" y="3408"/>
              <a:ext cx="0" cy="144"/>
            </a:xfrm>
            <a:prstGeom prst="line">
              <a:avLst/>
            </a:prstGeom>
            <a:noFill/>
            <a:ln w="1905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60" name="Oval 34"/>
            <p:cNvSpPr>
              <a:spLocks noChangeArrowheads="1"/>
            </p:cNvSpPr>
            <p:nvPr/>
          </p:nvSpPr>
          <p:spPr bwMode="auto">
            <a:xfrm>
              <a:off x="3792" y="3456"/>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E4</a:t>
              </a:r>
            </a:p>
          </p:txBody>
        </p:sp>
        <p:sp>
          <p:nvSpPr>
            <p:cNvPr id="18461" name="Oval 35"/>
            <p:cNvSpPr>
              <a:spLocks noChangeArrowheads="1"/>
            </p:cNvSpPr>
            <p:nvPr/>
          </p:nvSpPr>
          <p:spPr bwMode="auto">
            <a:xfrm>
              <a:off x="2544" y="1920"/>
              <a:ext cx="240" cy="19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E5</a:t>
              </a:r>
            </a:p>
          </p:txBody>
        </p:sp>
        <p:sp>
          <p:nvSpPr>
            <p:cNvPr id="18462" name="AutoShape 36"/>
            <p:cNvSpPr>
              <a:spLocks noChangeArrowheads="1"/>
            </p:cNvSpPr>
            <p:nvPr/>
          </p:nvSpPr>
          <p:spPr bwMode="auto">
            <a:xfrm>
              <a:off x="1488"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1</a:t>
              </a:r>
            </a:p>
          </p:txBody>
        </p:sp>
        <p:sp>
          <p:nvSpPr>
            <p:cNvPr id="18463" name="AutoShape 37"/>
            <p:cNvSpPr>
              <a:spLocks noChangeArrowheads="1"/>
            </p:cNvSpPr>
            <p:nvPr/>
          </p:nvSpPr>
          <p:spPr bwMode="auto">
            <a:xfrm>
              <a:off x="2256"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2</a:t>
              </a:r>
            </a:p>
          </p:txBody>
        </p:sp>
        <p:sp>
          <p:nvSpPr>
            <p:cNvPr id="18464" name="AutoShape 38"/>
            <p:cNvSpPr>
              <a:spLocks noChangeArrowheads="1"/>
            </p:cNvSpPr>
            <p:nvPr/>
          </p:nvSpPr>
          <p:spPr bwMode="auto">
            <a:xfrm>
              <a:off x="3072"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3</a:t>
              </a:r>
            </a:p>
          </p:txBody>
        </p:sp>
        <p:sp>
          <p:nvSpPr>
            <p:cNvPr id="18465" name="AutoShape 39"/>
            <p:cNvSpPr>
              <a:spLocks noChangeArrowheads="1"/>
            </p:cNvSpPr>
            <p:nvPr/>
          </p:nvSpPr>
          <p:spPr bwMode="auto">
            <a:xfrm>
              <a:off x="3792"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4</a:t>
              </a:r>
            </a:p>
          </p:txBody>
        </p:sp>
        <p:sp>
          <p:nvSpPr>
            <p:cNvPr id="18466" name="AutoShape 40"/>
            <p:cNvSpPr>
              <a:spLocks noChangeArrowheads="1"/>
            </p:cNvSpPr>
            <p:nvPr/>
          </p:nvSpPr>
          <p:spPr bwMode="auto">
            <a:xfrm>
              <a:off x="4608" y="2112"/>
              <a:ext cx="192" cy="240"/>
            </a:xfrm>
            <a:prstGeom prst="downArrowCallout">
              <a:avLst>
                <a:gd name="adj1" fmla="val 25000"/>
                <a:gd name="adj2" fmla="val 25000"/>
                <a:gd name="adj3" fmla="val 208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1400"/>
                <a:t>5</a:t>
              </a:r>
            </a:p>
          </p:txBody>
        </p:sp>
        <p:grpSp>
          <p:nvGrpSpPr>
            <p:cNvPr id="18467" name="Group 41"/>
            <p:cNvGrpSpPr>
              <a:grpSpLocks/>
            </p:cNvGrpSpPr>
            <p:nvPr/>
          </p:nvGrpSpPr>
          <p:grpSpPr bwMode="auto">
            <a:xfrm>
              <a:off x="1056" y="3848"/>
              <a:ext cx="2326" cy="232"/>
              <a:chOff x="1056" y="3848"/>
              <a:chExt cx="2326" cy="232"/>
            </a:xfrm>
          </p:grpSpPr>
          <p:sp>
            <p:nvSpPr>
              <p:cNvPr id="18471" name="AutoShape 42"/>
              <p:cNvSpPr>
                <a:spLocks noChangeArrowheads="1"/>
              </p:cNvSpPr>
              <p:nvPr/>
            </p:nvSpPr>
            <p:spPr bwMode="auto">
              <a:xfrm>
                <a:off x="1056" y="3876"/>
                <a:ext cx="144" cy="204"/>
              </a:xfrm>
              <a:prstGeom prst="downArrowCallout">
                <a:avLst>
                  <a:gd name="adj1" fmla="val 25000"/>
                  <a:gd name="adj2" fmla="val 25000"/>
                  <a:gd name="adj3" fmla="val 2361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700"/>
                  <a:t>1</a:t>
                </a:r>
              </a:p>
            </p:txBody>
          </p:sp>
          <p:sp>
            <p:nvSpPr>
              <p:cNvPr id="18472" name="Oval 43"/>
              <p:cNvSpPr>
                <a:spLocks noChangeArrowheads="1"/>
              </p:cNvSpPr>
              <p:nvPr/>
            </p:nvSpPr>
            <p:spPr bwMode="auto">
              <a:xfrm>
                <a:off x="2208" y="3848"/>
                <a:ext cx="180" cy="163"/>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sz="700"/>
                  <a:t>E1</a:t>
                </a:r>
              </a:p>
            </p:txBody>
          </p:sp>
          <p:sp>
            <p:nvSpPr>
              <p:cNvPr id="18473" name="Text Box 44"/>
              <p:cNvSpPr txBox="1">
                <a:spLocks noChangeArrowheads="1"/>
              </p:cNvSpPr>
              <p:nvPr/>
            </p:nvSpPr>
            <p:spPr bwMode="auto">
              <a:xfrm>
                <a:off x="2449" y="3852"/>
                <a:ext cx="933"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1000"/>
                  <a:t>= evaluation moment</a:t>
                </a:r>
              </a:p>
            </p:txBody>
          </p:sp>
          <p:sp>
            <p:nvSpPr>
              <p:cNvPr id="18474" name="Text Box 45"/>
              <p:cNvSpPr txBox="1">
                <a:spLocks noChangeArrowheads="1"/>
              </p:cNvSpPr>
              <p:nvPr/>
            </p:nvSpPr>
            <p:spPr bwMode="auto">
              <a:xfrm>
                <a:off x="1248" y="3852"/>
                <a:ext cx="918"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1000"/>
                  <a:t>= knowledge product</a:t>
                </a:r>
              </a:p>
            </p:txBody>
          </p:sp>
        </p:grpSp>
        <p:sp>
          <p:nvSpPr>
            <p:cNvPr id="18468" name="Line 46"/>
            <p:cNvSpPr>
              <a:spLocks noChangeShapeType="1"/>
            </p:cNvSpPr>
            <p:nvPr/>
          </p:nvSpPr>
          <p:spPr bwMode="auto">
            <a:xfrm flipV="1">
              <a:off x="5520" y="2400"/>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69" name="Line 47"/>
            <p:cNvSpPr>
              <a:spLocks noChangeShapeType="1"/>
            </p:cNvSpPr>
            <p:nvPr/>
          </p:nvSpPr>
          <p:spPr bwMode="auto">
            <a:xfrm rot="16200000" flipV="1">
              <a:off x="3456" y="1992"/>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18470" name="Line 48"/>
            <p:cNvSpPr>
              <a:spLocks noChangeShapeType="1"/>
            </p:cNvSpPr>
            <p:nvPr/>
          </p:nvSpPr>
          <p:spPr bwMode="auto">
            <a:xfrm>
              <a:off x="480" y="2448"/>
              <a:ext cx="0" cy="48"/>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gr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14</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333375"/>
            <a:ext cx="8001000" cy="762000"/>
          </a:xfrm>
        </p:spPr>
        <p:txBody>
          <a:bodyPr/>
          <a:lstStyle/>
          <a:p>
            <a:r>
              <a:rPr lang="en-GB" sz="3000" smtClean="0"/>
              <a:t>SCONUL 7 pillars of information literacy</a:t>
            </a:r>
            <a:endParaRPr lang="en-US" sz="3000" smtClean="0"/>
          </a:p>
        </p:txBody>
      </p:sp>
      <p:grpSp>
        <p:nvGrpSpPr>
          <p:cNvPr id="19459" name="Group 28"/>
          <p:cNvGrpSpPr>
            <a:grpSpLocks/>
          </p:cNvGrpSpPr>
          <p:nvPr/>
        </p:nvGrpSpPr>
        <p:grpSpPr bwMode="auto">
          <a:xfrm>
            <a:off x="539750" y="1782763"/>
            <a:ext cx="8077200" cy="4191000"/>
            <a:chOff x="240" y="912"/>
            <a:chExt cx="5088" cy="2640"/>
          </a:xfrm>
        </p:grpSpPr>
        <p:sp>
          <p:nvSpPr>
            <p:cNvPr id="19463" name="Rectangle 3"/>
            <p:cNvSpPr>
              <a:spLocks noChangeArrowheads="1"/>
            </p:cNvSpPr>
            <p:nvPr/>
          </p:nvSpPr>
          <p:spPr bwMode="auto">
            <a:xfrm>
              <a:off x="1056" y="912"/>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4" name="Rectangle 4"/>
            <p:cNvSpPr>
              <a:spLocks noChangeArrowheads="1"/>
            </p:cNvSpPr>
            <p:nvPr/>
          </p:nvSpPr>
          <p:spPr bwMode="auto">
            <a:xfrm>
              <a:off x="1056" y="1680"/>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5" name="Rectangle 5"/>
            <p:cNvSpPr>
              <a:spLocks noChangeArrowheads="1"/>
            </p:cNvSpPr>
            <p:nvPr/>
          </p:nvSpPr>
          <p:spPr bwMode="auto">
            <a:xfrm>
              <a:off x="1066" y="3203"/>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6" name="Rectangle 6"/>
            <p:cNvSpPr>
              <a:spLocks noChangeArrowheads="1"/>
            </p:cNvSpPr>
            <p:nvPr/>
          </p:nvSpPr>
          <p:spPr bwMode="auto">
            <a:xfrm>
              <a:off x="1056" y="1296"/>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7" name="Rectangle 7"/>
            <p:cNvSpPr>
              <a:spLocks noChangeArrowheads="1"/>
            </p:cNvSpPr>
            <p:nvPr/>
          </p:nvSpPr>
          <p:spPr bwMode="auto">
            <a:xfrm>
              <a:off x="1056" y="2064"/>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8" name="Rectangle 8"/>
            <p:cNvSpPr>
              <a:spLocks noChangeArrowheads="1"/>
            </p:cNvSpPr>
            <p:nvPr/>
          </p:nvSpPr>
          <p:spPr bwMode="auto">
            <a:xfrm>
              <a:off x="1056" y="2448"/>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9" name="Rectangle 9"/>
            <p:cNvSpPr>
              <a:spLocks noChangeArrowheads="1"/>
            </p:cNvSpPr>
            <p:nvPr/>
          </p:nvSpPr>
          <p:spPr bwMode="auto">
            <a:xfrm>
              <a:off x="1056" y="2832"/>
              <a:ext cx="3648" cy="33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70" name="Rectangle 10"/>
            <p:cNvSpPr>
              <a:spLocks noChangeArrowheads="1"/>
            </p:cNvSpPr>
            <p:nvPr/>
          </p:nvSpPr>
          <p:spPr bwMode="auto">
            <a:xfrm rot="-5400000">
              <a:off x="-720" y="1872"/>
              <a:ext cx="2640" cy="720"/>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71" name="Text Box 11"/>
            <p:cNvSpPr txBox="1">
              <a:spLocks noChangeArrowheads="1"/>
            </p:cNvSpPr>
            <p:nvPr/>
          </p:nvSpPr>
          <p:spPr bwMode="auto">
            <a:xfrm>
              <a:off x="1104" y="938"/>
              <a:ext cx="23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Recognise information need</a:t>
              </a:r>
              <a:endParaRPr lang="en-US" sz="2000"/>
            </a:p>
          </p:txBody>
        </p:sp>
        <p:sp>
          <p:nvSpPr>
            <p:cNvPr id="19472" name="Text Box 12"/>
            <p:cNvSpPr txBox="1">
              <a:spLocks noChangeArrowheads="1"/>
            </p:cNvSpPr>
            <p:nvPr/>
          </p:nvSpPr>
          <p:spPr bwMode="auto">
            <a:xfrm>
              <a:off x="1056" y="1322"/>
              <a:ext cx="29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Distinguish ways of addressing gap</a:t>
              </a:r>
              <a:endParaRPr lang="en-US" sz="2000"/>
            </a:p>
          </p:txBody>
        </p:sp>
        <p:sp>
          <p:nvSpPr>
            <p:cNvPr id="19473" name="Text Box 13"/>
            <p:cNvSpPr txBox="1">
              <a:spLocks noChangeArrowheads="1"/>
            </p:cNvSpPr>
            <p:nvPr/>
          </p:nvSpPr>
          <p:spPr bwMode="auto">
            <a:xfrm>
              <a:off x="1056" y="1754"/>
              <a:ext cx="26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Construct strategies for locating</a:t>
              </a:r>
              <a:endParaRPr lang="en-US" sz="2000"/>
            </a:p>
          </p:txBody>
        </p:sp>
        <p:sp>
          <p:nvSpPr>
            <p:cNvPr id="19474" name="Text Box 14"/>
            <p:cNvSpPr txBox="1">
              <a:spLocks noChangeArrowheads="1"/>
            </p:cNvSpPr>
            <p:nvPr/>
          </p:nvSpPr>
          <p:spPr bwMode="auto">
            <a:xfrm>
              <a:off x="1104" y="3242"/>
              <a:ext cx="18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Synthesise and create</a:t>
              </a:r>
              <a:endParaRPr lang="en-US" sz="2000"/>
            </a:p>
          </p:txBody>
        </p:sp>
        <p:sp>
          <p:nvSpPr>
            <p:cNvPr id="19475" name="Text Box 15"/>
            <p:cNvSpPr txBox="1">
              <a:spLocks noChangeArrowheads="1"/>
            </p:cNvSpPr>
            <p:nvPr/>
          </p:nvSpPr>
          <p:spPr bwMode="auto">
            <a:xfrm>
              <a:off x="1104" y="2906"/>
              <a:ext cx="2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Organise, apply and communicate</a:t>
              </a:r>
              <a:endParaRPr lang="en-US" sz="2000"/>
            </a:p>
          </p:txBody>
        </p:sp>
        <p:sp>
          <p:nvSpPr>
            <p:cNvPr id="19476" name="Text Box 16"/>
            <p:cNvSpPr txBox="1">
              <a:spLocks noChangeArrowheads="1"/>
            </p:cNvSpPr>
            <p:nvPr/>
          </p:nvSpPr>
          <p:spPr bwMode="auto">
            <a:xfrm>
              <a:off x="1104" y="2522"/>
              <a:ext cx="19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Compare and evaluate</a:t>
              </a:r>
              <a:endParaRPr lang="en-US" sz="2000"/>
            </a:p>
          </p:txBody>
        </p:sp>
        <p:sp>
          <p:nvSpPr>
            <p:cNvPr id="19477" name="Text Box 17"/>
            <p:cNvSpPr txBox="1">
              <a:spLocks noChangeArrowheads="1"/>
            </p:cNvSpPr>
            <p:nvPr/>
          </p:nvSpPr>
          <p:spPr bwMode="auto">
            <a:xfrm>
              <a:off x="1104" y="2138"/>
              <a:ext cx="15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Locate and access</a:t>
              </a:r>
              <a:endParaRPr lang="en-US" sz="2000"/>
            </a:p>
          </p:txBody>
        </p:sp>
        <p:sp>
          <p:nvSpPr>
            <p:cNvPr id="19478" name="Rectangle 18"/>
            <p:cNvSpPr>
              <a:spLocks noChangeArrowheads="1"/>
            </p:cNvSpPr>
            <p:nvPr/>
          </p:nvSpPr>
          <p:spPr bwMode="auto">
            <a:xfrm rot="-5400000">
              <a:off x="3720" y="1944"/>
              <a:ext cx="2640" cy="576"/>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79" name="Text Box 19"/>
            <p:cNvSpPr txBox="1">
              <a:spLocks noChangeArrowheads="1"/>
            </p:cNvSpPr>
            <p:nvPr/>
          </p:nvSpPr>
          <p:spPr bwMode="auto">
            <a:xfrm rot="5400000">
              <a:off x="4050" y="2066"/>
              <a:ext cx="19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b="1">
                  <a:solidFill>
                    <a:schemeClr val="accent2"/>
                  </a:solidFill>
                </a:rPr>
                <a:t>Information Literacy</a:t>
              </a:r>
              <a:endParaRPr lang="en-US" sz="2000" b="1">
                <a:solidFill>
                  <a:schemeClr val="accent2"/>
                </a:solidFill>
              </a:endParaRPr>
            </a:p>
          </p:txBody>
        </p:sp>
        <p:sp>
          <p:nvSpPr>
            <p:cNvPr id="19480" name="Line 20"/>
            <p:cNvSpPr>
              <a:spLocks noChangeShapeType="1"/>
            </p:cNvSpPr>
            <p:nvPr/>
          </p:nvSpPr>
          <p:spPr bwMode="auto">
            <a:xfrm>
              <a:off x="960" y="1248"/>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1" name="Line 21"/>
            <p:cNvSpPr>
              <a:spLocks noChangeShapeType="1"/>
            </p:cNvSpPr>
            <p:nvPr/>
          </p:nvSpPr>
          <p:spPr bwMode="auto">
            <a:xfrm>
              <a:off x="960" y="1632"/>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2" name="Line 22"/>
            <p:cNvSpPr>
              <a:spLocks noChangeShapeType="1"/>
            </p:cNvSpPr>
            <p:nvPr/>
          </p:nvSpPr>
          <p:spPr bwMode="auto">
            <a:xfrm>
              <a:off x="960" y="2016"/>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3" name="Line 23"/>
            <p:cNvSpPr>
              <a:spLocks noChangeShapeType="1"/>
            </p:cNvSpPr>
            <p:nvPr/>
          </p:nvSpPr>
          <p:spPr bwMode="auto">
            <a:xfrm>
              <a:off x="960" y="2400"/>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4" name="Line 24"/>
            <p:cNvSpPr>
              <a:spLocks noChangeShapeType="1"/>
            </p:cNvSpPr>
            <p:nvPr/>
          </p:nvSpPr>
          <p:spPr bwMode="auto">
            <a:xfrm>
              <a:off x="960" y="2784"/>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5" name="Line 25"/>
            <p:cNvSpPr>
              <a:spLocks noChangeShapeType="1"/>
            </p:cNvSpPr>
            <p:nvPr/>
          </p:nvSpPr>
          <p:spPr bwMode="auto">
            <a:xfrm>
              <a:off x="960" y="3168"/>
              <a:ext cx="3888" cy="0"/>
            </a:xfrm>
            <a:prstGeom prst="line">
              <a:avLst/>
            </a:prstGeom>
            <a:noFill/>
            <a:ln w="50800">
              <a:solidFill>
                <a:schemeClr val="accent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486" name="Text Box 26"/>
            <p:cNvSpPr txBox="1">
              <a:spLocks noChangeArrowheads="1"/>
            </p:cNvSpPr>
            <p:nvPr/>
          </p:nvSpPr>
          <p:spPr bwMode="auto">
            <a:xfrm>
              <a:off x="288" y="1318"/>
              <a:ext cx="720"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Basic Library Skills </a:t>
              </a:r>
            </a:p>
            <a:p>
              <a:endParaRPr lang="en-GB" sz="2000"/>
            </a:p>
            <a:p>
              <a:r>
                <a:rPr lang="en-GB" sz="2000"/>
                <a:t>&amp; </a:t>
              </a:r>
            </a:p>
            <a:p>
              <a:endParaRPr lang="en-GB" sz="2000"/>
            </a:p>
            <a:p>
              <a:r>
                <a:rPr lang="en-GB" sz="2000"/>
                <a:t>IT Skills</a:t>
              </a:r>
              <a:endParaRPr lang="en-US" sz="2000"/>
            </a:p>
          </p:txBody>
        </p:sp>
      </p:grpSp>
      <p:sp>
        <p:nvSpPr>
          <p:cNvPr id="19460" name="Text Box 27"/>
          <p:cNvSpPr txBox="1">
            <a:spLocks noChangeArrowheads="1"/>
          </p:cNvSpPr>
          <p:nvPr/>
        </p:nvSpPr>
        <p:spPr bwMode="auto">
          <a:xfrm>
            <a:off x="304800" y="6113463"/>
            <a:ext cx="3138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t>http://www.sconul.ac.uk/</a:t>
            </a:r>
            <a:endParaRPr lang="en-US"/>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15</a:t>
            </a:fld>
            <a:endParaRPr lang="nl-NL"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2"/>
          <p:cNvSpPr>
            <a:spLocks noGrp="1" noChangeArrowheads="1"/>
          </p:cNvSpPr>
          <p:nvPr>
            <p:ph type="title"/>
          </p:nvPr>
        </p:nvSpPr>
        <p:spPr/>
        <p:txBody>
          <a:bodyPr/>
          <a:lstStyle/>
          <a:p>
            <a:r>
              <a:rPr lang="tr-TR" smtClean="0"/>
              <a:t>Related terms</a:t>
            </a:r>
          </a:p>
        </p:txBody>
      </p:sp>
      <p:graphicFrame>
        <p:nvGraphicFramePr>
          <p:cNvPr id="2" name="Diagram 1"/>
          <p:cNvGraphicFramePr/>
          <p:nvPr/>
        </p:nvGraphicFramePr>
        <p:xfrm>
          <a:off x="1176338" y="1190625"/>
          <a:ext cx="6705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atum 2"/>
          <p:cNvSpPr>
            <a:spLocks noGrp="1"/>
          </p:cNvSpPr>
          <p:nvPr>
            <p:ph type="dt" sz="half" idx="10"/>
          </p:nvPr>
        </p:nvSpPr>
        <p:spPr/>
        <p:txBody>
          <a:bodyPr/>
          <a:lstStyle/>
          <a:p>
            <a:pPr>
              <a:defRPr/>
            </a:pPr>
            <a:r>
              <a:rPr lang="nl-NL" smtClean="0"/>
              <a:t>©akb</a:t>
            </a:r>
            <a:endParaRPr lang="nl-NL" altLang="en-US"/>
          </a:p>
        </p:txBody>
      </p:sp>
      <p:sp>
        <p:nvSpPr>
          <p:cNvPr id="4" name="Tijdelijke aanduiding voor voettekst 3"/>
          <p:cNvSpPr>
            <a:spLocks noGrp="1"/>
          </p:cNvSpPr>
          <p:nvPr>
            <p:ph type="ftr" sz="quarter" idx="11"/>
          </p:nvPr>
        </p:nvSpPr>
        <p:spPr/>
        <p:txBody>
          <a:bodyPr/>
          <a:lstStyle/>
          <a:p>
            <a:pPr>
              <a:defRPr/>
            </a:pPr>
            <a:r>
              <a:rPr lang="nl-NL" altLang="en-US" smtClean="0"/>
              <a:t>FIBE 2011 São Paulo</a:t>
            </a:r>
            <a:endParaRPr lang="nl-NL" altLang="en-US"/>
          </a:p>
        </p:txBody>
      </p:sp>
      <p:sp>
        <p:nvSpPr>
          <p:cNvPr id="5" name="Tijdelijke aanduiding voor dianummer 4"/>
          <p:cNvSpPr>
            <a:spLocks noGrp="1"/>
          </p:cNvSpPr>
          <p:nvPr>
            <p:ph type="sldNum" sz="quarter" idx="12"/>
          </p:nvPr>
        </p:nvSpPr>
        <p:spPr/>
        <p:txBody>
          <a:bodyPr/>
          <a:lstStyle/>
          <a:p>
            <a:pPr>
              <a:defRPr/>
            </a:pPr>
            <a:fld id="{C44EDE4E-4D98-467F-A597-AA2FD209A388}" type="slidenum">
              <a:rPr lang="nl-NL" altLang="en-US" smtClean="0"/>
              <a:pPr>
                <a:defRPr/>
              </a:pPr>
              <a:t>16</a:t>
            </a:fld>
            <a:endParaRPr lang="nl-NL"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Harris &amp; Hodges (1995)</a:t>
            </a:r>
            <a:endParaRPr lang="nl-NL" smtClean="0"/>
          </a:p>
        </p:txBody>
      </p:sp>
      <p:sp>
        <p:nvSpPr>
          <p:cNvPr id="20483" name="Rectangle 3"/>
          <p:cNvSpPr>
            <a:spLocks noGrp="1" noChangeArrowheads="1"/>
          </p:cNvSpPr>
          <p:nvPr>
            <p:ph type="body" sz="half" idx="1"/>
          </p:nvPr>
        </p:nvSpPr>
        <p:spPr>
          <a:xfrm>
            <a:off x="539750" y="1773238"/>
            <a:ext cx="3925888" cy="4267200"/>
          </a:xfrm>
        </p:spPr>
        <p:txBody>
          <a:bodyPr/>
          <a:lstStyle/>
          <a:p>
            <a:pPr>
              <a:lnSpc>
                <a:spcPct val="90000"/>
              </a:lnSpc>
            </a:pPr>
            <a:r>
              <a:rPr lang="en-US" sz="2600" smtClean="0"/>
              <a:t>Adult literacy</a:t>
            </a:r>
          </a:p>
          <a:p>
            <a:pPr>
              <a:lnSpc>
                <a:spcPct val="90000"/>
              </a:lnSpc>
            </a:pPr>
            <a:r>
              <a:rPr lang="en-US" sz="2600" smtClean="0"/>
              <a:t>Advanced literacy</a:t>
            </a:r>
          </a:p>
          <a:p>
            <a:pPr>
              <a:lnSpc>
                <a:spcPct val="90000"/>
              </a:lnSpc>
            </a:pPr>
            <a:r>
              <a:rPr lang="en-US" sz="2600" smtClean="0"/>
              <a:t>Basic literacy</a:t>
            </a:r>
          </a:p>
          <a:p>
            <a:pPr>
              <a:lnSpc>
                <a:spcPct val="90000"/>
              </a:lnSpc>
            </a:pPr>
            <a:r>
              <a:rPr lang="en-US" sz="2600" smtClean="0"/>
              <a:t>Biliteracy</a:t>
            </a:r>
          </a:p>
          <a:p>
            <a:pPr>
              <a:lnSpc>
                <a:spcPct val="90000"/>
              </a:lnSpc>
            </a:pPr>
            <a:r>
              <a:rPr lang="en-US" sz="2600" smtClean="0"/>
              <a:t>Community literacy</a:t>
            </a:r>
          </a:p>
          <a:p>
            <a:pPr>
              <a:lnSpc>
                <a:spcPct val="90000"/>
              </a:lnSpc>
            </a:pPr>
            <a:r>
              <a:rPr lang="en-US" sz="2600" smtClean="0"/>
              <a:t>Computer literacy </a:t>
            </a:r>
          </a:p>
          <a:p>
            <a:pPr>
              <a:lnSpc>
                <a:spcPct val="90000"/>
              </a:lnSpc>
            </a:pPr>
            <a:r>
              <a:rPr lang="en-US" sz="2600" smtClean="0"/>
              <a:t>Critical literacy </a:t>
            </a:r>
          </a:p>
          <a:p>
            <a:pPr>
              <a:lnSpc>
                <a:spcPct val="90000"/>
              </a:lnSpc>
            </a:pPr>
            <a:r>
              <a:rPr lang="en-US" sz="2600" smtClean="0"/>
              <a:t>Cultural literacy</a:t>
            </a:r>
          </a:p>
          <a:p>
            <a:pPr>
              <a:lnSpc>
                <a:spcPct val="90000"/>
              </a:lnSpc>
            </a:pPr>
            <a:r>
              <a:rPr lang="en-US" sz="2600" smtClean="0"/>
              <a:t>Emergent literacy</a:t>
            </a:r>
          </a:p>
          <a:p>
            <a:pPr>
              <a:lnSpc>
                <a:spcPct val="90000"/>
              </a:lnSpc>
            </a:pPr>
            <a:r>
              <a:rPr lang="en-US" sz="2600" smtClean="0"/>
              <a:t>Family literacy</a:t>
            </a:r>
            <a:endParaRPr lang="nl-NL" sz="2600" smtClean="0"/>
          </a:p>
        </p:txBody>
      </p:sp>
      <p:sp>
        <p:nvSpPr>
          <p:cNvPr id="20484" name="Rectangle 4"/>
          <p:cNvSpPr>
            <a:spLocks noGrp="1" noChangeArrowheads="1"/>
          </p:cNvSpPr>
          <p:nvPr>
            <p:ph type="body" sz="half" idx="2"/>
          </p:nvPr>
        </p:nvSpPr>
        <p:spPr>
          <a:xfrm>
            <a:off x="4614863" y="1773238"/>
            <a:ext cx="3925887" cy="4267200"/>
          </a:xfrm>
        </p:spPr>
        <p:txBody>
          <a:bodyPr/>
          <a:lstStyle/>
          <a:p>
            <a:r>
              <a:rPr lang="en-US" sz="2200" smtClean="0"/>
              <a:t>Functional literacy</a:t>
            </a:r>
          </a:p>
          <a:p>
            <a:r>
              <a:rPr lang="en-US" sz="2200" smtClean="0"/>
              <a:t>Informational literacy</a:t>
            </a:r>
          </a:p>
          <a:p>
            <a:r>
              <a:rPr lang="en-US" sz="2200" smtClean="0"/>
              <a:t>Marginal literacy</a:t>
            </a:r>
          </a:p>
          <a:p>
            <a:r>
              <a:rPr lang="en-US" sz="2200" smtClean="0"/>
              <a:t>Media literacy</a:t>
            </a:r>
          </a:p>
          <a:p>
            <a:r>
              <a:rPr lang="en-US" sz="2200" smtClean="0"/>
              <a:t>Minimal literacy</a:t>
            </a:r>
          </a:p>
          <a:p>
            <a:r>
              <a:rPr lang="en-US" sz="2200" smtClean="0"/>
              <a:t>Restricted literacy</a:t>
            </a:r>
          </a:p>
          <a:p>
            <a:r>
              <a:rPr lang="en-US" sz="2200" smtClean="0"/>
              <a:t>Survival literacy</a:t>
            </a:r>
          </a:p>
          <a:p>
            <a:r>
              <a:rPr lang="en-US" sz="2200" smtClean="0"/>
              <a:t>Visual literacy</a:t>
            </a:r>
          </a:p>
          <a:p>
            <a:r>
              <a:rPr lang="en-US" sz="2200" smtClean="0"/>
              <a:t>Workplace literacy</a:t>
            </a:r>
            <a:endParaRPr lang="nl-NL" sz="2200" smtClean="0"/>
          </a:p>
          <a:p>
            <a:endParaRPr lang="nl-NL" sz="2200"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8C80F389-38F6-4DF4-ADEF-5DFBDE273075}" type="slidenum">
              <a:rPr lang="nl-NL" altLang="en-US" smtClean="0"/>
              <a:pPr>
                <a:defRPr/>
              </a:pPr>
              <a:t>17</a:t>
            </a:fld>
            <a:endParaRPr lang="nl-NL"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2"/>
          <p:cNvSpPr>
            <a:spLocks noGrp="1" noChangeArrowheads="1"/>
          </p:cNvSpPr>
          <p:nvPr>
            <p:ph type="title"/>
          </p:nvPr>
        </p:nvSpPr>
        <p:spPr/>
        <p:txBody>
          <a:bodyPr/>
          <a:lstStyle/>
          <a:p>
            <a:r>
              <a:rPr lang="nl-NL" dirty="0" err="1" smtClean="0"/>
              <a:t>Umbrella</a:t>
            </a:r>
            <a:r>
              <a:rPr lang="nl-NL" dirty="0" smtClean="0"/>
              <a:t> concept</a:t>
            </a:r>
            <a:endParaRPr lang="tr-TR" dirty="0" smtClean="0"/>
          </a:p>
        </p:txBody>
      </p:sp>
      <p:graphicFrame>
        <p:nvGraphicFramePr>
          <p:cNvPr id="2" name="Diagram 1"/>
          <p:cNvGraphicFramePr/>
          <p:nvPr>
            <p:extLst>
              <p:ext uri="{D42A27DB-BD31-4B8C-83A1-F6EECF244321}">
                <p14:modId xmlns:p14="http://schemas.microsoft.com/office/powerpoint/2010/main" val="990752835"/>
              </p:ext>
            </p:extLst>
          </p:nvPr>
        </p:nvGraphicFramePr>
        <p:xfrm>
          <a:off x="1176338" y="1190625"/>
          <a:ext cx="6705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atum 2"/>
          <p:cNvSpPr>
            <a:spLocks noGrp="1"/>
          </p:cNvSpPr>
          <p:nvPr>
            <p:ph type="dt" sz="half" idx="10"/>
          </p:nvPr>
        </p:nvSpPr>
        <p:spPr/>
        <p:txBody>
          <a:bodyPr/>
          <a:lstStyle/>
          <a:p>
            <a:pPr>
              <a:defRPr/>
            </a:pPr>
            <a:r>
              <a:rPr lang="nl-NL" smtClean="0"/>
              <a:t>©akb</a:t>
            </a:r>
            <a:endParaRPr lang="nl-NL" altLang="en-US"/>
          </a:p>
        </p:txBody>
      </p:sp>
      <p:sp>
        <p:nvSpPr>
          <p:cNvPr id="4" name="Tijdelijke aanduiding voor voettekst 3"/>
          <p:cNvSpPr>
            <a:spLocks noGrp="1"/>
          </p:cNvSpPr>
          <p:nvPr>
            <p:ph type="ftr" sz="quarter" idx="11"/>
          </p:nvPr>
        </p:nvSpPr>
        <p:spPr/>
        <p:txBody>
          <a:bodyPr/>
          <a:lstStyle/>
          <a:p>
            <a:pPr>
              <a:defRPr/>
            </a:pPr>
            <a:r>
              <a:rPr lang="nl-NL" altLang="en-US" smtClean="0"/>
              <a:t>FIBE 2011 São Paulo</a:t>
            </a:r>
            <a:endParaRPr lang="nl-NL" altLang="en-US"/>
          </a:p>
        </p:txBody>
      </p:sp>
      <p:sp>
        <p:nvSpPr>
          <p:cNvPr id="5" name="Tijdelijke aanduiding voor dianummer 4"/>
          <p:cNvSpPr>
            <a:spLocks noGrp="1"/>
          </p:cNvSpPr>
          <p:nvPr>
            <p:ph type="sldNum" sz="quarter" idx="12"/>
          </p:nvPr>
        </p:nvSpPr>
        <p:spPr/>
        <p:txBody>
          <a:bodyPr/>
          <a:lstStyle/>
          <a:p>
            <a:pPr>
              <a:defRPr/>
            </a:pPr>
            <a:fld id="{C44EDE4E-4D98-467F-A597-AA2FD209A388}" type="slidenum">
              <a:rPr lang="nl-NL" altLang="en-US" smtClean="0"/>
              <a:pPr>
                <a:defRPr/>
              </a:pPr>
              <a:t>18</a:t>
            </a:fld>
            <a:endParaRPr lang="nl-NL" altLang="en-US"/>
          </a:p>
        </p:txBody>
      </p:sp>
    </p:spTree>
    <p:extLst>
      <p:ext uri="{BB962C8B-B14F-4D97-AF65-F5344CB8AC3E}">
        <p14:creationId xmlns:p14="http://schemas.microsoft.com/office/powerpoint/2010/main" val="4101046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smtClean="0"/>
              <a:t>IL and Media Literacy</a:t>
            </a:r>
            <a:br>
              <a:rPr lang="nl-NL" smtClean="0"/>
            </a:br>
            <a:endParaRPr lang="nl-NL" smtClean="0"/>
          </a:p>
        </p:txBody>
      </p:sp>
      <p:sp>
        <p:nvSpPr>
          <p:cNvPr id="21507" name="Rectangle 3"/>
          <p:cNvSpPr>
            <a:spLocks noGrp="1" noChangeArrowheads="1"/>
          </p:cNvSpPr>
          <p:nvPr>
            <p:ph type="body" idx="1"/>
          </p:nvPr>
        </p:nvSpPr>
        <p:spPr/>
        <p:txBody>
          <a:bodyPr/>
          <a:lstStyle/>
          <a:p>
            <a:r>
              <a:rPr lang="nl-NL" smtClean="0"/>
              <a:t>Expert meetings UNESCO</a:t>
            </a:r>
          </a:p>
          <a:p>
            <a:pPr lvl="1"/>
            <a:r>
              <a:rPr lang="nl-NL" smtClean="0"/>
              <a:t>Paris June 2008</a:t>
            </a:r>
          </a:p>
          <a:p>
            <a:pPr lvl="2"/>
            <a:r>
              <a:rPr lang="en-US" sz="2400" smtClean="0"/>
              <a:t>Teacher Training Curricula for Media and information Literacy</a:t>
            </a:r>
            <a:endParaRPr lang="nl-NL" sz="800" smtClean="0"/>
          </a:p>
          <a:p>
            <a:pPr lvl="1"/>
            <a:r>
              <a:rPr lang="nl-NL" smtClean="0"/>
              <a:t>Bangkok November 2010</a:t>
            </a:r>
          </a:p>
          <a:p>
            <a:pPr lvl="2"/>
            <a:r>
              <a:rPr lang="en-US" smtClean="0"/>
              <a:t>Towards Media and Information Literacy Indicators</a:t>
            </a:r>
            <a:endParaRPr lang="nl-NL" smtClean="0"/>
          </a:p>
          <a:p>
            <a:pPr lvl="2"/>
            <a:endParaRPr lang="nl-NL"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19</a:t>
            </a:fld>
            <a:endParaRPr lang="nl-NL"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To survive, develop and relax etc.</a:t>
            </a:r>
          </a:p>
        </p:txBody>
      </p:sp>
      <p:sp>
        <p:nvSpPr>
          <p:cNvPr id="7171" name="Rectangle 3"/>
          <p:cNvSpPr>
            <a:spLocks noGrp="1" noChangeArrowheads="1"/>
          </p:cNvSpPr>
          <p:nvPr>
            <p:ph type="body" sz="half" idx="2"/>
          </p:nvPr>
        </p:nvSpPr>
        <p:spPr>
          <a:xfrm>
            <a:off x="3995738" y="1773238"/>
            <a:ext cx="4619625" cy="4525962"/>
          </a:xfrm>
        </p:spPr>
        <p:txBody>
          <a:bodyPr/>
          <a:lstStyle/>
          <a:p>
            <a:pPr>
              <a:buFont typeface="Wingdings" pitchFamily="2" charset="2"/>
              <a:buNone/>
            </a:pPr>
            <a:r>
              <a:rPr lang="en-GB" sz="2600" dirty="0" smtClean="0"/>
              <a:t>People, organisations and nations need knowledge on:</a:t>
            </a:r>
          </a:p>
          <a:p>
            <a:pPr>
              <a:buFont typeface="Wingdings" pitchFamily="2" charset="2"/>
              <a:buNone/>
            </a:pPr>
            <a:endParaRPr lang="en-GB" sz="2600" dirty="0" smtClean="0"/>
          </a:p>
          <a:p>
            <a:r>
              <a:rPr lang="en-GB" sz="2600" dirty="0" smtClean="0"/>
              <a:t>Themselves</a:t>
            </a:r>
          </a:p>
          <a:p>
            <a:r>
              <a:rPr lang="en-GB" sz="2600" dirty="0" smtClean="0"/>
              <a:t>Their physical environment</a:t>
            </a:r>
          </a:p>
          <a:p>
            <a:r>
              <a:rPr lang="en-GB" sz="2600" dirty="0" smtClean="0"/>
              <a:t>Their social environment</a:t>
            </a:r>
          </a:p>
        </p:txBody>
      </p:sp>
      <p:pic>
        <p:nvPicPr>
          <p:cNvPr id="7172" name="Picture 4" descr="j0235319"/>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755650" y="1196975"/>
            <a:ext cx="2659063" cy="2713038"/>
          </a:xfrm>
        </p:spPr>
      </p:pic>
      <p:pic>
        <p:nvPicPr>
          <p:cNvPr id="7173" name="Picture 5" descr="MCBD0554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813175"/>
            <a:ext cx="309721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pPr>
              <a:defRPr/>
            </a:pPr>
            <a:r>
              <a:rPr lang="nl-NL" smtClean="0"/>
              <a:t>©akb</a:t>
            </a:r>
            <a:endParaRPr lang="nl-NL"/>
          </a:p>
        </p:txBody>
      </p:sp>
      <p:sp>
        <p:nvSpPr>
          <p:cNvPr id="3" name="Tijdelijke aanduiding voor voettekst 2"/>
          <p:cNvSpPr>
            <a:spLocks noGrp="1"/>
          </p:cNvSpPr>
          <p:nvPr>
            <p:ph type="ftr" sz="quarter" idx="11"/>
          </p:nvPr>
        </p:nvSpPr>
        <p:spPr/>
        <p:txBody>
          <a:bodyPr/>
          <a:lstStyle/>
          <a:p>
            <a:pPr>
              <a:defRPr/>
            </a:pPr>
            <a:r>
              <a:rPr lang="nl-NL" smtClean="0"/>
              <a:t>FIBE 2011 São Paulo</a:t>
            </a:r>
            <a:endParaRPr lang="nl-NL"/>
          </a:p>
        </p:txBody>
      </p:sp>
      <p:sp>
        <p:nvSpPr>
          <p:cNvPr id="4" name="Tijdelijke aanduiding voor dianummer 3"/>
          <p:cNvSpPr>
            <a:spLocks noGrp="1"/>
          </p:cNvSpPr>
          <p:nvPr>
            <p:ph type="sldNum" sz="quarter" idx="12"/>
          </p:nvPr>
        </p:nvSpPr>
        <p:spPr/>
        <p:txBody>
          <a:bodyPr/>
          <a:lstStyle/>
          <a:p>
            <a:pPr>
              <a:defRPr/>
            </a:pPr>
            <a:fld id="{97C9F914-1EE1-404B-85A2-4E31CA588A13}" type="slidenum">
              <a:rPr lang="nl-NL" smtClean="0"/>
              <a:pPr>
                <a:defRPr/>
              </a:pPr>
              <a:t>2</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pt-BR" smtClean="0"/>
              <a:t>Information inequality</a:t>
            </a:r>
            <a:endParaRPr lang="en-GB" smtClean="0"/>
          </a:p>
        </p:txBody>
      </p:sp>
      <p:grpSp>
        <p:nvGrpSpPr>
          <p:cNvPr id="20483" name="Group 3"/>
          <p:cNvGrpSpPr>
            <a:grpSpLocks/>
          </p:cNvGrpSpPr>
          <p:nvPr/>
        </p:nvGrpSpPr>
        <p:grpSpPr bwMode="auto">
          <a:xfrm>
            <a:off x="1143000" y="2133600"/>
            <a:ext cx="4343400" cy="3962400"/>
            <a:chOff x="720" y="1344"/>
            <a:chExt cx="2736" cy="2496"/>
          </a:xfrm>
        </p:grpSpPr>
        <p:sp>
          <p:nvSpPr>
            <p:cNvPr id="22584" name="Oval 4"/>
            <p:cNvSpPr>
              <a:spLocks noChangeArrowheads="1"/>
            </p:cNvSpPr>
            <p:nvPr/>
          </p:nvSpPr>
          <p:spPr bwMode="auto">
            <a:xfrm>
              <a:off x="1632" y="1344"/>
              <a:ext cx="1824" cy="1824"/>
            </a:xfrm>
            <a:prstGeom prst="ellips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85" name="Oval 5"/>
            <p:cNvSpPr>
              <a:spLocks noChangeArrowheads="1"/>
            </p:cNvSpPr>
            <p:nvPr/>
          </p:nvSpPr>
          <p:spPr bwMode="auto">
            <a:xfrm>
              <a:off x="2016" y="196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86" name="Oval 6"/>
            <p:cNvSpPr>
              <a:spLocks noChangeArrowheads="1"/>
            </p:cNvSpPr>
            <p:nvPr/>
          </p:nvSpPr>
          <p:spPr bwMode="auto">
            <a:xfrm>
              <a:off x="1728" y="2160"/>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87" name="Oval 7"/>
            <p:cNvSpPr>
              <a:spLocks noChangeArrowheads="1"/>
            </p:cNvSpPr>
            <p:nvPr/>
          </p:nvSpPr>
          <p:spPr bwMode="auto">
            <a:xfrm>
              <a:off x="1968" y="244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88" name="Oval 8"/>
            <p:cNvSpPr>
              <a:spLocks noChangeArrowheads="1"/>
            </p:cNvSpPr>
            <p:nvPr/>
          </p:nvSpPr>
          <p:spPr bwMode="auto">
            <a:xfrm>
              <a:off x="1968" y="225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89" name="Oval 9"/>
            <p:cNvSpPr>
              <a:spLocks noChangeArrowheads="1"/>
            </p:cNvSpPr>
            <p:nvPr/>
          </p:nvSpPr>
          <p:spPr bwMode="auto">
            <a:xfrm>
              <a:off x="2160" y="259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0" name="Oval 10"/>
            <p:cNvSpPr>
              <a:spLocks noChangeArrowheads="1"/>
            </p:cNvSpPr>
            <p:nvPr/>
          </p:nvSpPr>
          <p:spPr bwMode="auto">
            <a:xfrm>
              <a:off x="2400" y="273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1" name="Oval 11"/>
            <p:cNvSpPr>
              <a:spLocks noChangeArrowheads="1"/>
            </p:cNvSpPr>
            <p:nvPr/>
          </p:nvSpPr>
          <p:spPr bwMode="auto">
            <a:xfrm>
              <a:off x="2784" y="2784"/>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2" name="Oval 12"/>
            <p:cNvSpPr>
              <a:spLocks noChangeArrowheads="1"/>
            </p:cNvSpPr>
            <p:nvPr/>
          </p:nvSpPr>
          <p:spPr bwMode="auto">
            <a:xfrm>
              <a:off x="2976" y="2544"/>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3" name="Oval 13"/>
            <p:cNvSpPr>
              <a:spLocks noChangeArrowheads="1"/>
            </p:cNvSpPr>
            <p:nvPr/>
          </p:nvSpPr>
          <p:spPr bwMode="auto">
            <a:xfrm>
              <a:off x="3024" y="225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4" name="Oval 14"/>
            <p:cNvSpPr>
              <a:spLocks noChangeArrowheads="1"/>
            </p:cNvSpPr>
            <p:nvPr/>
          </p:nvSpPr>
          <p:spPr bwMode="auto">
            <a:xfrm>
              <a:off x="3024" y="187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5" name="Oval 15"/>
            <p:cNvSpPr>
              <a:spLocks noChangeArrowheads="1"/>
            </p:cNvSpPr>
            <p:nvPr/>
          </p:nvSpPr>
          <p:spPr bwMode="auto">
            <a:xfrm>
              <a:off x="2784"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6" name="Oval 16"/>
            <p:cNvSpPr>
              <a:spLocks noChangeArrowheads="1"/>
            </p:cNvSpPr>
            <p:nvPr/>
          </p:nvSpPr>
          <p:spPr bwMode="auto">
            <a:xfrm>
              <a:off x="2592" y="153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7" name="Oval 17"/>
            <p:cNvSpPr>
              <a:spLocks noChangeArrowheads="1"/>
            </p:cNvSpPr>
            <p:nvPr/>
          </p:nvSpPr>
          <p:spPr bwMode="auto">
            <a:xfrm>
              <a:off x="2160"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98" name="Oval 18"/>
            <p:cNvSpPr>
              <a:spLocks noChangeArrowheads="1"/>
            </p:cNvSpPr>
            <p:nvPr/>
          </p:nvSpPr>
          <p:spPr bwMode="auto">
            <a:xfrm>
              <a:off x="2448" y="172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22599" name="AutoShape 19"/>
            <p:cNvCxnSpPr>
              <a:cxnSpLocks noChangeShapeType="1"/>
              <a:stCxn id="22586" idx="7"/>
              <a:endCxn id="22585" idx="2"/>
            </p:cNvCxnSpPr>
            <p:nvPr/>
          </p:nvCxnSpPr>
          <p:spPr bwMode="auto">
            <a:xfrm flipV="1">
              <a:off x="1810" y="2016"/>
              <a:ext cx="206"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0" name="AutoShape 20"/>
            <p:cNvCxnSpPr>
              <a:cxnSpLocks noChangeShapeType="1"/>
              <a:stCxn id="22597" idx="6"/>
              <a:endCxn id="22598" idx="1"/>
            </p:cNvCxnSpPr>
            <p:nvPr/>
          </p:nvCxnSpPr>
          <p:spPr bwMode="auto">
            <a:xfrm flipV="1">
              <a:off x="2256" y="1742"/>
              <a:ext cx="206" cy="3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1" name="AutoShape 21"/>
            <p:cNvCxnSpPr>
              <a:cxnSpLocks noChangeShapeType="1"/>
              <a:stCxn id="22597" idx="4"/>
              <a:endCxn id="22585" idx="7"/>
            </p:cNvCxnSpPr>
            <p:nvPr/>
          </p:nvCxnSpPr>
          <p:spPr bwMode="auto">
            <a:xfrm flipH="1">
              <a:off x="2098" y="1824"/>
              <a:ext cx="110"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2" name="AutoShape 22"/>
            <p:cNvCxnSpPr>
              <a:cxnSpLocks noChangeShapeType="1"/>
              <a:stCxn id="22598" idx="7"/>
              <a:endCxn id="22596" idx="3"/>
            </p:cNvCxnSpPr>
            <p:nvPr/>
          </p:nvCxnSpPr>
          <p:spPr bwMode="auto">
            <a:xfrm flipV="1">
              <a:off x="2530" y="1618"/>
              <a:ext cx="76"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3" name="AutoShape 23"/>
            <p:cNvCxnSpPr>
              <a:cxnSpLocks noChangeShapeType="1"/>
              <a:stCxn id="22595" idx="5"/>
              <a:endCxn id="22594" idx="2"/>
            </p:cNvCxnSpPr>
            <p:nvPr/>
          </p:nvCxnSpPr>
          <p:spPr bwMode="auto">
            <a:xfrm>
              <a:off x="2866" y="1810"/>
              <a:ext cx="158"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4" name="AutoShape 24"/>
            <p:cNvCxnSpPr>
              <a:cxnSpLocks noChangeShapeType="1"/>
              <a:stCxn id="22594" idx="4"/>
              <a:endCxn id="22593" idx="0"/>
            </p:cNvCxnSpPr>
            <p:nvPr/>
          </p:nvCxnSpPr>
          <p:spPr bwMode="auto">
            <a:xfrm>
              <a:off x="3072" y="1968"/>
              <a:ext cx="0"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5" name="AutoShape 25"/>
            <p:cNvCxnSpPr>
              <a:cxnSpLocks noChangeShapeType="1"/>
              <a:stCxn id="22591" idx="7"/>
              <a:endCxn id="22592" idx="3"/>
            </p:cNvCxnSpPr>
            <p:nvPr/>
          </p:nvCxnSpPr>
          <p:spPr bwMode="auto">
            <a:xfrm flipV="1">
              <a:off x="2866" y="2626"/>
              <a:ext cx="124" cy="17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6" name="AutoShape 26"/>
            <p:cNvCxnSpPr>
              <a:cxnSpLocks noChangeShapeType="1"/>
              <a:stCxn id="22585" idx="4"/>
              <a:endCxn id="22588" idx="0"/>
            </p:cNvCxnSpPr>
            <p:nvPr/>
          </p:nvCxnSpPr>
          <p:spPr bwMode="auto">
            <a:xfrm flipH="1">
              <a:off x="2016" y="2064"/>
              <a:ext cx="48" cy="19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7" name="AutoShape 27"/>
            <p:cNvCxnSpPr>
              <a:cxnSpLocks noChangeShapeType="1"/>
              <a:stCxn id="22588" idx="4"/>
              <a:endCxn id="22587" idx="0"/>
            </p:cNvCxnSpPr>
            <p:nvPr/>
          </p:nvCxnSpPr>
          <p:spPr bwMode="auto">
            <a:xfrm>
              <a:off x="2016" y="2352"/>
              <a:ext cx="0" cy="9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8" name="AutoShape 28"/>
            <p:cNvCxnSpPr>
              <a:cxnSpLocks noChangeShapeType="1"/>
              <a:stCxn id="22587" idx="4"/>
              <a:endCxn id="22589" idx="2"/>
            </p:cNvCxnSpPr>
            <p:nvPr/>
          </p:nvCxnSpPr>
          <p:spPr bwMode="auto">
            <a:xfrm>
              <a:off x="2016" y="2544"/>
              <a:ext cx="144" cy="9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9" name="AutoShape 29"/>
            <p:cNvCxnSpPr>
              <a:cxnSpLocks noChangeShapeType="1"/>
              <a:stCxn id="22589" idx="5"/>
              <a:endCxn id="22590" idx="1"/>
            </p:cNvCxnSpPr>
            <p:nvPr/>
          </p:nvCxnSpPr>
          <p:spPr bwMode="auto">
            <a:xfrm>
              <a:off x="2242" y="2674"/>
              <a:ext cx="172"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10" name="Oval 30"/>
            <p:cNvSpPr>
              <a:spLocks noChangeArrowheads="1"/>
            </p:cNvSpPr>
            <p:nvPr/>
          </p:nvSpPr>
          <p:spPr bwMode="auto">
            <a:xfrm>
              <a:off x="3216" y="2352"/>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611" name="Oval 31"/>
            <p:cNvSpPr>
              <a:spLocks noChangeArrowheads="1"/>
            </p:cNvSpPr>
            <p:nvPr/>
          </p:nvSpPr>
          <p:spPr bwMode="auto">
            <a:xfrm>
              <a:off x="3264" y="1968"/>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22612" name="AutoShape 32"/>
            <p:cNvCxnSpPr>
              <a:cxnSpLocks noChangeShapeType="1"/>
              <a:stCxn id="22610" idx="0"/>
              <a:endCxn id="22611" idx="4"/>
            </p:cNvCxnSpPr>
            <p:nvPr/>
          </p:nvCxnSpPr>
          <p:spPr bwMode="auto">
            <a:xfrm flipV="1">
              <a:off x="3264" y="2064"/>
              <a:ext cx="48"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13" name="AutoShape 33"/>
            <p:cNvCxnSpPr>
              <a:cxnSpLocks noChangeShapeType="1"/>
              <a:stCxn id="22594" idx="5"/>
              <a:endCxn id="22611" idx="4"/>
            </p:cNvCxnSpPr>
            <p:nvPr/>
          </p:nvCxnSpPr>
          <p:spPr bwMode="auto">
            <a:xfrm>
              <a:off x="3106" y="1954"/>
              <a:ext cx="206"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14" name="AutoShape 34"/>
            <p:cNvCxnSpPr>
              <a:cxnSpLocks noChangeShapeType="1"/>
              <a:stCxn id="22610" idx="3"/>
              <a:endCxn id="22592" idx="7"/>
            </p:cNvCxnSpPr>
            <p:nvPr/>
          </p:nvCxnSpPr>
          <p:spPr bwMode="auto">
            <a:xfrm flipH="1">
              <a:off x="3058" y="2434"/>
              <a:ext cx="172"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15" name="Oval 35"/>
            <p:cNvSpPr>
              <a:spLocks noChangeArrowheads="1"/>
            </p:cNvSpPr>
            <p:nvPr/>
          </p:nvSpPr>
          <p:spPr bwMode="auto">
            <a:xfrm>
              <a:off x="720" y="3676"/>
              <a:ext cx="96" cy="96"/>
            </a:xfrm>
            <a:prstGeom prst="ellipse">
              <a:avLst/>
            </a:prstGeom>
            <a:solidFill>
              <a:schemeClr va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616" name="Text Box 36"/>
            <p:cNvSpPr txBox="1">
              <a:spLocks noChangeArrowheads="1"/>
            </p:cNvSpPr>
            <p:nvPr/>
          </p:nvSpPr>
          <p:spPr bwMode="auto">
            <a:xfrm>
              <a:off x="852" y="3609"/>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a:t>Participating majority</a:t>
              </a:r>
              <a:endParaRPr lang="en-GB"/>
            </a:p>
          </p:txBody>
        </p:sp>
      </p:grpSp>
      <p:grpSp>
        <p:nvGrpSpPr>
          <p:cNvPr id="20517" name="Group 37"/>
          <p:cNvGrpSpPr>
            <a:grpSpLocks/>
          </p:cNvGrpSpPr>
          <p:nvPr/>
        </p:nvGrpSpPr>
        <p:grpSpPr bwMode="auto">
          <a:xfrm>
            <a:off x="3276600" y="2895600"/>
            <a:ext cx="4552950" cy="3146425"/>
            <a:chOff x="2064" y="1824"/>
            <a:chExt cx="2868" cy="1982"/>
          </a:xfrm>
        </p:grpSpPr>
        <p:sp>
          <p:nvSpPr>
            <p:cNvPr id="22556" name="Oval 38"/>
            <p:cNvSpPr>
              <a:spLocks noChangeArrowheads="1"/>
            </p:cNvSpPr>
            <p:nvPr/>
          </p:nvSpPr>
          <p:spPr bwMode="auto">
            <a:xfrm>
              <a:off x="2160" y="1872"/>
              <a:ext cx="768" cy="768"/>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7" name="Oval 39"/>
            <p:cNvSpPr>
              <a:spLocks noChangeArrowheads="1"/>
            </p:cNvSpPr>
            <p:nvPr/>
          </p:nvSpPr>
          <p:spPr bwMode="auto">
            <a:xfrm>
              <a:off x="2496" y="2208"/>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8" name="Oval 40"/>
            <p:cNvSpPr>
              <a:spLocks noChangeArrowheads="1"/>
            </p:cNvSpPr>
            <p:nvPr/>
          </p:nvSpPr>
          <p:spPr bwMode="auto">
            <a:xfrm>
              <a:off x="2688" y="2400"/>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22559" name="AutoShape 41"/>
            <p:cNvCxnSpPr>
              <a:cxnSpLocks noChangeShapeType="1"/>
              <a:stCxn id="22557" idx="1"/>
              <a:endCxn id="22562" idx="5"/>
            </p:cNvCxnSpPr>
            <p:nvPr/>
          </p:nvCxnSpPr>
          <p:spPr bwMode="auto">
            <a:xfrm flipH="1" flipV="1">
              <a:off x="2386" y="2098"/>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0" name="AutoShape 42"/>
            <p:cNvCxnSpPr>
              <a:cxnSpLocks noChangeShapeType="1"/>
              <a:stCxn id="22565" idx="1"/>
              <a:endCxn id="22563" idx="4"/>
            </p:cNvCxnSpPr>
            <p:nvPr/>
          </p:nvCxnSpPr>
          <p:spPr bwMode="auto">
            <a:xfrm flipH="1" flipV="1">
              <a:off x="2736" y="2112"/>
              <a:ext cx="62" cy="15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1" name="AutoShape 43"/>
            <p:cNvCxnSpPr>
              <a:cxnSpLocks noChangeShapeType="1"/>
              <a:stCxn id="22563" idx="4"/>
              <a:endCxn id="22558" idx="0"/>
            </p:cNvCxnSpPr>
            <p:nvPr/>
          </p:nvCxnSpPr>
          <p:spPr bwMode="auto">
            <a:xfrm>
              <a:off x="2736" y="2112"/>
              <a:ext cx="0" cy="28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62" name="Oval 44"/>
            <p:cNvSpPr>
              <a:spLocks noChangeArrowheads="1"/>
            </p:cNvSpPr>
            <p:nvPr/>
          </p:nvSpPr>
          <p:spPr bwMode="auto">
            <a:xfrm>
              <a:off x="2304" y="201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63" name="Oval 45"/>
            <p:cNvSpPr>
              <a:spLocks noChangeArrowheads="1"/>
            </p:cNvSpPr>
            <p:nvPr/>
          </p:nvSpPr>
          <p:spPr bwMode="auto">
            <a:xfrm>
              <a:off x="2688" y="201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64" name="Oval 46"/>
            <p:cNvSpPr>
              <a:spLocks noChangeArrowheads="1"/>
            </p:cNvSpPr>
            <p:nvPr/>
          </p:nvSpPr>
          <p:spPr bwMode="auto">
            <a:xfrm>
              <a:off x="2304" y="2304"/>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65" name="Oval 47"/>
            <p:cNvSpPr>
              <a:spLocks noChangeArrowheads="1"/>
            </p:cNvSpPr>
            <p:nvPr/>
          </p:nvSpPr>
          <p:spPr bwMode="auto">
            <a:xfrm>
              <a:off x="2784" y="2256"/>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22566" name="AutoShape 48"/>
            <p:cNvCxnSpPr>
              <a:cxnSpLocks noChangeShapeType="1"/>
              <a:stCxn id="22562" idx="6"/>
              <a:endCxn id="22563" idx="2"/>
            </p:cNvCxnSpPr>
            <p:nvPr/>
          </p:nvCxnSpPr>
          <p:spPr bwMode="auto">
            <a:xfrm>
              <a:off x="2400" y="2064"/>
              <a:ext cx="288" cy="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7" name="AutoShape 49"/>
            <p:cNvCxnSpPr>
              <a:cxnSpLocks noChangeShapeType="1"/>
              <a:stCxn id="22562" idx="4"/>
              <a:endCxn id="22564" idx="0"/>
            </p:cNvCxnSpPr>
            <p:nvPr/>
          </p:nvCxnSpPr>
          <p:spPr bwMode="auto">
            <a:xfrm>
              <a:off x="2352" y="2112"/>
              <a:ext cx="0" cy="19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8" name="AutoShape 50"/>
            <p:cNvCxnSpPr>
              <a:cxnSpLocks noChangeShapeType="1"/>
              <a:stCxn id="22564" idx="7"/>
              <a:endCxn id="22557" idx="2"/>
            </p:cNvCxnSpPr>
            <p:nvPr/>
          </p:nvCxnSpPr>
          <p:spPr bwMode="auto">
            <a:xfrm flipV="1">
              <a:off x="2386" y="2256"/>
              <a:ext cx="110" cy="6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9" name="AutoShape 51"/>
            <p:cNvCxnSpPr>
              <a:cxnSpLocks noChangeShapeType="1"/>
              <a:stCxn id="22557" idx="7"/>
              <a:endCxn id="22563" idx="3"/>
            </p:cNvCxnSpPr>
            <p:nvPr/>
          </p:nvCxnSpPr>
          <p:spPr bwMode="auto">
            <a:xfrm flipV="1">
              <a:off x="2578" y="2098"/>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0" name="AutoShape 52"/>
            <p:cNvCxnSpPr>
              <a:cxnSpLocks noChangeShapeType="1"/>
            </p:cNvCxnSpPr>
            <p:nvPr/>
          </p:nvCxnSpPr>
          <p:spPr bwMode="auto">
            <a:xfrm>
              <a:off x="2578" y="2290"/>
              <a:ext cx="124" cy="12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1" name="AutoShape 53"/>
            <p:cNvCxnSpPr>
              <a:cxnSpLocks noChangeShapeType="1"/>
              <a:stCxn id="22564" idx="5"/>
              <a:endCxn id="22558" idx="2"/>
            </p:cNvCxnSpPr>
            <p:nvPr/>
          </p:nvCxnSpPr>
          <p:spPr bwMode="auto">
            <a:xfrm>
              <a:off x="2386" y="2386"/>
              <a:ext cx="302" cy="6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2" name="AutoShape 54"/>
            <p:cNvCxnSpPr>
              <a:cxnSpLocks noChangeShapeType="1"/>
              <a:stCxn id="22558" idx="7"/>
              <a:endCxn id="22565" idx="3"/>
            </p:cNvCxnSpPr>
            <p:nvPr/>
          </p:nvCxnSpPr>
          <p:spPr bwMode="auto">
            <a:xfrm flipV="1">
              <a:off x="2770" y="2338"/>
              <a:ext cx="28"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3" name="AutoShape 55"/>
            <p:cNvCxnSpPr>
              <a:cxnSpLocks noChangeShapeType="1"/>
              <a:stCxn id="22562" idx="5"/>
              <a:endCxn id="22565" idx="2"/>
            </p:cNvCxnSpPr>
            <p:nvPr/>
          </p:nvCxnSpPr>
          <p:spPr bwMode="auto">
            <a:xfrm>
              <a:off x="2386" y="2098"/>
              <a:ext cx="398" cy="20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4" name="AutoShape 56"/>
            <p:cNvCxnSpPr>
              <a:cxnSpLocks noChangeShapeType="1"/>
              <a:stCxn id="22564" idx="0"/>
              <a:endCxn id="22563" idx="2"/>
            </p:cNvCxnSpPr>
            <p:nvPr/>
          </p:nvCxnSpPr>
          <p:spPr bwMode="auto">
            <a:xfrm flipV="1">
              <a:off x="2352" y="2064"/>
              <a:ext cx="336" cy="24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5" name="Oval 57"/>
            <p:cNvSpPr>
              <a:spLocks noChangeArrowheads="1"/>
            </p:cNvSpPr>
            <p:nvPr/>
          </p:nvSpPr>
          <p:spPr bwMode="auto">
            <a:xfrm>
              <a:off x="3696" y="3648"/>
              <a:ext cx="96" cy="96"/>
            </a:xfrm>
            <a:prstGeom prst="ellipse">
              <a:avLst/>
            </a:prstGeom>
            <a:solidFill>
              <a:srgbClr val="008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76" name="Text Box 58"/>
            <p:cNvSpPr txBox="1">
              <a:spLocks noChangeArrowheads="1"/>
            </p:cNvSpPr>
            <p:nvPr/>
          </p:nvSpPr>
          <p:spPr bwMode="auto">
            <a:xfrm>
              <a:off x="3792" y="3575"/>
              <a:ext cx="1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a:t>Information elite</a:t>
              </a:r>
              <a:endParaRPr lang="en-GB"/>
            </a:p>
          </p:txBody>
        </p:sp>
        <p:cxnSp>
          <p:nvCxnSpPr>
            <p:cNvPr id="22577" name="AutoShape 59"/>
            <p:cNvCxnSpPr>
              <a:cxnSpLocks noChangeShapeType="1"/>
            </p:cNvCxnSpPr>
            <p:nvPr/>
          </p:nvCxnSpPr>
          <p:spPr bwMode="auto">
            <a:xfrm>
              <a:off x="2064" y="2304"/>
              <a:ext cx="240" cy="4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8" name="AutoShape 60"/>
            <p:cNvCxnSpPr>
              <a:cxnSpLocks noChangeShapeType="1"/>
            </p:cNvCxnSpPr>
            <p:nvPr/>
          </p:nvCxnSpPr>
          <p:spPr bwMode="auto">
            <a:xfrm>
              <a:off x="2098" y="2050"/>
              <a:ext cx="206" cy="14"/>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9" name="AutoShape 61"/>
            <p:cNvCxnSpPr>
              <a:cxnSpLocks noChangeShapeType="1"/>
            </p:cNvCxnSpPr>
            <p:nvPr/>
          </p:nvCxnSpPr>
          <p:spPr bwMode="auto">
            <a:xfrm flipV="1">
              <a:off x="2386" y="1824"/>
              <a:ext cx="110" cy="20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0" name="AutoShape 62"/>
            <p:cNvCxnSpPr>
              <a:cxnSpLocks noChangeShapeType="1"/>
            </p:cNvCxnSpPr>
            <p:nvPr/>
          </p:nvCxnSpPr>
          <p:spPr bwMode="auto">
            <a:xfrm flipV="1">
              <a:off x="2770" y="1954"/>
              <a:ext cx="268" cy="7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1" name="AutoShape 63"/>
            <p:cNvCxnSpPr>
              <a:cxnSpLocks noChangeShapeType="1"/>
            </p:cNvCxnSpPr>
            <p:nvPr/>
          </p:nvCxnSpPr>
          <p:spPr bwMode="auto">
            <a:xfrm>
              <a:off x="2880" y="2304"/>
              <a:ext cx="144" cy="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2" name="AutoShape 64"/>
            <p:cNvCxnSpPr>
              <a:cxnSpLocks noChangeShapeType="1"/>
            </p:cNvCxnSpPr>
            <p:nvPr/>
          </p:nvCxnSpPr>
          <p:spPr bwMode="auto">
            <a:xfrm flipH="1" flipV="1">
              <a:off x="2770" y="2482"/>
              <a:ext cx="206" cy="110"/>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3" name="AutoShape 65"/>
            <p:cNvCxnSpPr>
              <a:cxnSpLocks noChangeShapeType="1"/>
            </p:cNvCxnSpPr>
            <p:nvPr/>
          </p:nvCxnSpPr>
          <p:spPr bwMode="auto">
            <a:xfrm flipH="1" flipV="1">
              <a:off x="2098" y="2050"/>
              <a:ext cx="220" cy="26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46" name="Group 66"/>
          <p:cNvGrpSpPr>
            <a:grpSpLocks/>
          </p:cNvGrpSpPr>
          <p:nvPr/>
        </p:nvGrpSpPr>
        <p:grpSpPr bwMode="auto">
          <a:xfrm>
            <a:off x="2133600" y="1905000"/>
            <a:ext cx="5562600" cy="3451225"/>
            <a:chOff x="1344" y="1200"/>
            <a:chExt cx="3504" cy="2174"/>
          </a:xfrm>
        </p:grpSpPr>
        <p:sp>
          <p:nvSpPr>
            <p:cNvPr id="22536" name="Oval 67"/>
            <p:cNvSpPr>
              <a:spLocks noChangeArrowheads="1"/>
            </p:cNvSpPr>
            <p:nvPr/>
          </p:nvSpPr>
          <p:spPr bwMode="auto">
            <a:xfrm>
              <a:off x="1392" y="206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7" name="Oval 68"/>
            <p:cNvSpPr>
              <a:spLocks noChangeArrowheads="1"/>
            </p:cNvSpPr>
            <p:nvPr/>
          </p:nvSpPr>
          <p:spPr bwMode="auto">
            <a:xfrm>
              <a:off x="2208" y="321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8" name="Oval 69"/>
            <p:cNvSpPr>
              <a:spLocks noChangeArrowheads="1"/>
            </p:cNvSpPr>
            <p:nvPr/>
          </p:nvSpPr>
          <p:spPr bwMode="auto">
            <a:xfrm>
              <a:off x="1344" y="254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9" name="Oval 70"/>
            <p:cNvSpPr>
              <a:spLocks noChangeArrowheads="1"/>
            </p:cNvSpPr>
            <p:nvPr/>
          </p:nvSpPr>
          <p:spPr bwMode="auto">
            <a:xfrm>
              <a:off x="1344" y="2352"/>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0" name="Oval 71"/>
            <p:cNvSpPr>
              <a:spLocks noChangeArrowheads="1"/>
            </p:cNvSpPr>
            <p:nvPr/>
          </p:nvSpPr>
          <p:spPr bwMode="auto">
            <a:xfrm>
              <a:off x="1536" y="26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1" name="Oval 72"/>
            <p:cNvSpPr>
              <a:spLocks noChangeArrowheads="1"/>
            </p:cNvSpPr>
            <p:nvPr/>
          </p:nvSpPr>
          <p:spPr bwMode="auto">
            <a:xfrm>
              <a:off x="1824" y="302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2" name="Oval 73"/>
            <p:cNvSpPr>
              <a:spLocks noChangeArrowheads="1"/>
            </p:cNvSpPr>
            <p:nvPr/>
          </p:nvSpPr>
          <p:spPr bwMode="auto">
            <a:xfrm>
              <a:off x="1536" y="1824"/>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3" name="Oval 74"/>
            <p:cNvSpPr>
              <a:spLocks noChangeArrowheads="1"/>
            </p:cNvSpPr>
            <p:nvPr/>
          </p:nvSpPr>
          <p:spPr bwMode="auto">
            <a:xfrm>
              <a:off x="1680" y="153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4" name="Oval 75"/>
            <p:cNvSpPr>
              <a:spLocks noChangeArrowheads="1"/>
            </p:cNvSpPr>
            <p:nvPr/>
          </p:nvSpPr>
          <p:spPr bwMode="auto">
            <a:xfrm>
              <a:off x="3360" y="14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5" name="Oval 76"/>
            <p:cNvSpPr>
              <a:spLocks noChangeArrowheads="1"/>
            </p:cNvSpPr>
            <p:nvPr/>
          </p:nvSpPr>
          <p:spPr bwMode="auto">
            <a:xfrm>
              <a:off x="3360" y="129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6" name="Oval 77"/>
            <p:cNvSpPr>
              <a:spLocks noChangeArrowheads="1"/>
            </p:cNvSpPr>
            <p:nvPr/>
          </p:nvSpPr>
          <p:spPr bwMode="auto">
            <a:xfrm>
              <a:off x="3552" y="1632"/>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7" name="Oval 78"/>
            <p:cNvSpPr>
              <a:spLocks noChangeArrowheads="1"/>
            </p:cNvSpPr>
            <p:nvPr/>
          </p:nvSpPr>
          <p:spPr bwMode="auto">
            <a:xfrm>
              <a:off x="3600" y="192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8" name="Oval 79"/>
            <p:cNvSpPr>
              <a:spLocks noChangeArrowheads="1"/>
            </p:cNvSpPr>
            <p:nvPr/>
          </p:nvSpPr>
          <p:spPr bwMode="auto">
            <a:xfrm>
              <a:off x="3648" y="216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49" name="Oval 80"/>
            <p:cNvSpPr>
              <a:spLocks noChangeArrowheads="1"/>
            </p:cNvSpPr>
            <p:nvPr/>
          </p:nvSpPr>
          <p:spPr bwMode="auto">
            <a:xfrm>
              <a:off x="3840" y="249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0" name="Oval 81"/>
            <p:cNvSpPr>
              <a:spLocks noChangeArrowheads="1"/>
            </p:cNvSpPr>
            <p:nvPr/>
          </p:nvSpPr>
          <p:spPr bwMode="auto">
            <a:xfrm>
              <a:off x="3264" y="321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1" name="Oval 82"/>
            <p:cNvSpPr>
              <a:spLocks noChangeArrowheads="1"/>
            </p:cNvSpPr>
            <p:nvPr/>
          </p:nvSpPr>
          <p:spPr bwMode="auto">
            <a:xfrm>
              <a:off x="3408" y="2976"/>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2" name="Oval 83"/>
            <p:cNvSpPr>
              <a:spLocks noChangeArrowheads="1"/>
            </p:cNvSpPr>
            <p:nvPr/>
          </p:nvSpPr>
          <p:spPr bwMode="auto">
            <a:xfrm>
              <a:off x="3552" y="2688"/>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3" name="Oval 84"/>
            <p:cNvSpPr>
              <a:spLocks noChangeArrowheads="1"/>
            </p:cNvSpPr>
            <p:nvPr/>
          </p:nvSpPr>
          <p:spPr bwMode="auto">
            <a:xfrm>
              <a:off x="2112" y="1200"/>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4" name="Oval 85"/>
            <p:cNvSpPr>
              <a:spLocks noChangeArrowheads="1"/>
            </p:cNvSpPr>
            <p:nvPr/>
          </p:nvSpPr>
          <p:spPr bwMode="auto">
            <a:xfrm>
              <a:off x="4032" y="3211"/>
              <a:ext cx="96" cy="96"/>
            </a:xfrm>
            <a:prstGeom prst="ellipse">
              <a:avLst/>
            </a:prstGeom>
            <a:solidFill>
              <a:srgbClr val="CC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55" name="Text Box 86"/>
            <p:cNvSpPr txBox="1">
              <a:spLocks noChangeArrowheads="1"/>
            </p:cNvSpPr>
            <p:nvPr/>
          </p:nvSpPr>
          <p:spPr bwMode="auto">
            <a:xfrm>
              <a:off x="4140" y="3143"/>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a:t>Excluded</a:t>
              </a:r>
              <a:endParaRPr lang="en-GB"/>
            </a:p>
          </p:txBody>
        </p:sp>
      </p:gr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20</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17"/>
                                        </p:tgtEl>
                                        <p:attrNameLst>
                                          <p:attrName>style.visibility</p:attrName>
                                        </p:attrNameLst>
                                      </p:cBhvr>
                                      <p:to>
                                        <p:strVal val="visible"/>
                                      </p:to>
                                    </p:set>
                                    <p:animEffect transition="in" filter="checkerboard(across)">
                                      <p:cBhvr>
                                        <p:cTn id="7" dur="500"/>
                                        <p:tgtEl>
                                          <p:spTgt spid="20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checkerboard(across)">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546"/>
                                        </p:tgtEl>
                                        <p:attrNameLst>
                                          <p:attrName>style.visibility</p:attrName>
                                        </p:attrNameLst>
                                      </p:cBhvr>
                                      <p:to>
                                        <p:strVal val="visible"/>
                                      </p:to>
                                    </p:set>
                                    <p:animEffect transition="in" filter="checkerboard(across)">
                                      <p:cBhvr>
                                        <p:cTn id="17" dur="500"/>
                                        <p:tgtEl>
                                          <p:spTgt spid="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404813"/>
            <a:ext cx="8001000" cy="1216025"/>
          </a:xfrm>
        </p:spPr>
        <p:txBody>
          <a:bodyPr/>
          <a:lstStyle/>
          <a:p>
            <a:r>
              <a:rPr lang="nl-NL" smtClean="0"/>
              <a:t>Information Rich - Poor</a:t>
            </a:r>
          </a:p>
        </p:txBody>
      </p:sp>
      <p:grpSp>
        <p:nvGrpSpPr>
          <p:cNvPr id="34819" name="Group 3"/>
          <p:cNvGrpSpPr>
            <a:grpSpLocks/>
          </p:cNvGrpSpPr>
          <p:nvPr/>
        </p:nvGrpSpPr>
        <p:grpSpPr bwMode="auto">
          <a:xfrm>
            <a:off x="2051050" y="1676400"/>
            <a:ext cx="946150" cy="4084638"/>
            <a:chOff x="1882" y="902"/>
            <a:chExt cx="596" cy="2573"/>
          </a:xfrm>
        </p:grpSpPr>
        <p:sp>
          <p:nvSpPr>
            <p:cNvPr id="23578" name="Line 4"/>
            <p:cNvSpPr>
              <a:spLocks noChangeShapeType="1"/>
            </p:cNvSpPr>
            <p:nvPr/>
          </p:nvSpPr>
          <p:spPr bwMode="auto">
            <a:xfrm>
              <a:off x="2180" y="1298"/>
              <a:ext cx="0" cy="1951"/>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3579" name="Text Box 5"/>
            <p:cNvSpPr txBox="1">
              <a:spLocks noChangeArrowheads="1"/>
            </p:cNvSpPr>
            <p:nvPr/>
          </p:nvSpPr>
          <p:spPr bwMode="auto">
            <a:xfrm>
              <a:off x="1882" y="902"/>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b="1"/>
                <a:t>person</a:t>
              </a:r>
            </a:p>
          </p:txBody>
        </p:sp>
        <p:sp>
          <p:nvSpPr>
            <p:cNvPr id="23580" name="Text Box 6"/>
            <p:cNvSpPr txBox="1">
              <a:spLocks noChangeArrowheads="1"/>
            </p:cNvSpPr>
            <p:nvPr/>
          </p:nvSpPr>
          <p:spPr bwMode="auto">
            <a:xfrm>
              <a:off x="2006" y="1084"/>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t>rich</a:t>
              </a:r>
            </a:p>
          </p:txBody>
        </p:sp>
        <p:sp>
          <p:nvSpPr>
            <p:cNvPr id="23581" name="Text Box 7"/>
            <p:cNvSpPr txBox="1">
              <a:spLocks noChangeArrowheads="1"/>
            </p:cNvSpPr>
            <p:nvPr/>
          </p:nvSpPr>
          <p:spPr bwMode="auto">
            <a:xfrm>
              <a:off x="1978"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t>poor</a:t>
              </a:r>
            </a:p>
          </p:txBody>
        </p:sp>
      </p:grpSp>
      <p:grpSp>
        <p:nvGrpSpPr>
          <p:cNvPr id="34824" name="Group 8"/>
          <p:cNvGrpSpPr>
            <a:grpSpLocks/>
          </p:cNvGrpSpPr>
          <p:nvPr/>
        </p:nvGrpSpPr>
        <p:grpSpPr bwMode="auto">
          <a:xfrm>
            <a:off x="395288" y="3024188"/>
            <a:ext cx="4686300" cy="1555750"/>
            <a:chOff x="839" y="1790"/>
            <a:chExt cx="2952" cy="980"/>
          </a:xfrm>
        </p:grpSpPr>
        <p:sp>
          <p:nvSpPr>
            <p:cNvPr id="23574" name="Line 9"/>
            <p:cNvSpPr>
              <a:spLocks noChangeShapeType="1"/>
            </p:cNvSpPr>
            <p:nvPr/>
          </p:nvSpPr>
          <p:spPr bwMode="auto">
            <a:xfrm rot="-5400000">
              <a:off x="2200" y="1298"/>
              <a:ext cx="0" cy="1951"/>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3575" name="Text Box 10"/>
            <p:cNvSpPr txBox="1">
              <a:spLocks noChangeArrowheads="1"/>
            </p:cNvSpPr>
            <p:nvPr/>
          </p:nvSpPr>
          <p:spPr bwMode="auto">
            <a:xfrm rot="5400000">
              <a:off x="3186" y="2164"/>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b="1"/>
                <a:t>environment</a:t>
              </a:r>
            </a:p>
          </p:txBody>
        </p:sp>
        <p:sp>
          <p:nvSpPr>
            <p:cNvPr id="23576" name="Text Box 11"/>
            <p:cNvSpPr txBox="1">
              <a:spLocks noChangeArrowheads="1"/>
            </p:cNvSpPr>
            <p:nvPr/>
          </p:nvSpPr>
          <p:spPr bwMode="auto">
            <a:xfrm>
              <a:off x="3167" y="2156"/>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t>rich</a:t>
              </a:r>
            </a:p>
          </p:txBody>
        </p:sp>
        <p:sp>
          <p:nvSpPr>
            <p:cNvPr id="23577" name="Text Box 12"/>
            <p:cNvSpPr txBox="1">
              <a:spLocks noChangeArrowheads="1"/>
            </p:cNvSpPr>
            <p:nvPr/>
          </p:nvSpPr>
          <p:spPr bwMode="auto">
            <a:xfrm>
              <a:off x="839" y="216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t>poor</a:t>
              </a:r>
            </a:p>
          </p:txBody>
        </p:sp>
      </p:grpSp>
      <p:grpSp>
        <p:nvGrpSpPr>
          <p:cNvPr id="34829" name="Group 13"/>
          <p:cNvGrpSpPr>
            <a:grpSpLocks/>
          </p:cNvGrpSpPr>
          <p:nvPr/>
        </p:nvGrpSpPr>
        <p:grpSpPr bwMode="auto">
          <a:xfrm>
            <a:off x="2916238" y="3097213"/>
            <a:ext cx="6016625" cy="2033587"/>
            <a:chOff x="1837" y="1887"/>
            <a:chExt cx="3790" cy="1281"/>
          </a:xfrm>
        </p:grpSpPr>
        <p:sp>
          <p:nvSpPr>
            <p:cNvPr id="23572" name="Rectangle 14"/>
            <p:cNvSpPr>
              <a:spLocks noChangeArrowheads="1"/>
            </p:cNvSpPr>
            <p:nvPr/>
          </p:nvSpPr>
          <p:spPr bwMode="auto">
            <a:xfrm>
              <a:off x="2517" y="2976"/>
              <a:ext cx="31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A = Information Rich person in Information Rich environment</a:t>
              </a:r>
              <a:endParaRPr lang="nl-NL" sz="1400"/>
            </a:p>
          </p:txBody>
        </p:sp>
        <p:sp>
          <p:nvSpPr>
            <p:cNvPr id="23573" name="Text Box 15"/>
            <p:cNvSpPr txBox="1">
              <a:spLocks noChangeArrowheads="1"/>
            </p:cNvSpPr>
            <p:nvPr/>
          </p:nvSpPr>
          <p:spPr bwMode="auto">
            <a:xfrm>
              <a:off x="1837" y="1887"/>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sz="1400" b="1"/>
                <a:t>A</a:t>
              </a:r>
            </a:p>
          </p:txBody>
        </p:sp>
      </p:grpSp>
      <p:grpSp>
        <p:nvGrpSpPr>
          <p:cNvPr id="34832" name="Group 16"/>
          <p:cNvGrpSpPr>
            <a:grpSpLocks/>
          </p:cNvGrpSpPr>
          <p:nvPr/>
        </p:nvGrpSpPr>
        <p:grpSpPr bwMode="auto">
          <a:xfrm>
            <a:off x="1763713" y="3097213"/>
            <a:ext cx="7197725" cy="2554287"/>
            <a:chOff x="1111" y="1887"/>
            <a:chExt cx="4534" cy="1609"/>
          </a:xfrm>
        </p:grpSpPr>
        <p:sp>
          <p:nvSpPr>
            <p:cNvPr id="23570" name="Rectangle 17"/>
            <p:cNvSpPr>
              <a:spLocks noChangeArrowheads="1"/>
            </p:cNvSpPr>
            <p:nvPr/>
          </p:nvSpPr>
          <p:spPr bwMode="auto">
            <a:xfrm>
              <a:off x="2517" y="3304"/>
              <a:ext cx="31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t>C = Information Rich person in Information Poor environment</a:t>
              </a:r>
              <a:endParaRPr lang="nl-NL" sz="1400"/>
            </a:p>
          </p:txBody>
        </p:sp>
        <p:sp>
          <p:nvSpPr>
            <p:cNvPr id="23571" name="Text Box 18"/>
            <p:cNvSpPr txBox="1">
              <a:spLocks noChangeArrowheads="1"/>
            </p:cNvSpPr>
            <p:nvPr/>
          </p:nvSpPr>
          <p:spPr bwMode="auto">
            <a:xfrm>
              <a:off x="1111" y="1887"/>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sz="1400" b="1"/>
                <a:t>C</a:t>
              </a:r>
            </a:p>
          </p:txBody>
        </p:sp>
      </p:grpSp>
      <p:grpSp>
        <p:nvGrpSpPr>
          <p:cNvPr id="34835" name="Group 19"/>
          <p:cNvGrpSpPr>
            <a:grpSpLocks/>
          </p:cNvGrpSpPr>
          <p:nvPr/>
        </p:nvGrpSpPr>
        <p:grpSpPr bwMode="auto">
          <a:xfrm>
            <a:off x="2916238" y="4211638"/>
            <a:ext cx="6045200" cy="1697037"/>
            <a:chOff x="1837" y="2590"/>
            <a:chExt cx="3808" cy="1069"/>
          </a:xfrm>
        </p:grpSpPr>
        <p:sp>
          <p:nvSpPr>
            <p:cNvPr id="23568" name="Rectangle 20"/>
            <p:cNvSpPr>
              <a:spLocks noChangeArrowheads="1"/>
            </p:cNvSpPr>
            <p:nvPr/>
          </p:nvSpPr>
          <p:spPr bwMode="auto">
            <a:xfrm>
              <a:off x="2517" y="3467"/>
              <a:ext cx="31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a:t>D = Information Poor person in Information Rich environment</a:t>
              </a:r>
              <a:endParaRPr lang="nl-NL" sz="1400"/>
            </a:p>
          </p:txBody>
        </p:sp>
        <p:sp>
          <p:nvSpPr>
            <p:cNvPr id="23569" name="Text Box 21"/>
            <p:cNvSpPr txBox="1">
              <a:spLocks noChangeArrowheads="1"/>
            </p:cNvSpPr>
            <p:nvPr/>
          </p:nvSpPr>
          <p:spPr bwMode="auto">
            <a:xfrm>
              <a:off x="1837" y="2590"/>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sz="1400" b="1"/>
                <a:t>D</a:t>
              </a:r>
            </a:p>
          </p:txBody>
        </p:sp>
      </p:grpSp>
      <p:grpSp>
        <p:nvGrpSpPr>
          <p:cNvPr id="34838" name="Group 22"/>
          <p:cNvGrpSpPr>
            <a:grpSpLocks/>
          </p:cNvGrpSpPr>
          <p:nvPr/>
        </p:nvGrpSpPr>
        <p:grpSpPr bwMode="auto">
          <a:xfrm>
            <a:off x="1763713" y="4211638"/>
            <a:ext cx="7207250" cy="1177925"/>
            <a:chOff x="1111" y="2590"/>
            <a:chExt cx="4540" cy="742"/>
          </a:xfrm>
        </p:grpSpPr>
        <p:sp>
          <p:nvSpPr>
            <p:cNvPr id="23566" name="Rectangle 23"/>
            <p:cNvSpPr>
              <a:spLocks noChangeArrowheads="1"/>
            </p:cNvSpPr>
            <p:nvPr/>
          </p:nvSpPr>
          <p:spPr bwMode="auto">
            <a:xfrm>
              <a:off x="2517" y="3140"/>
              <a:ext cx="31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1400"/>
                <a:t>B = </a:t>
              </a:r>
              <a:r>
                <a:rPr lang="fr-FR" sz="1400"/>
                <a:t>Information Poor person in Information Poor environment</a:t>
              </a:r>
              <a:endParaRPr lang="nl-NL" sz="1400"/>
            </a:p>
          </p:txBody>
        </p:sp>
        <p:sp>
          <p:nvSpPr>
            <p:cNvPr id="23567" name="Text Box 24"/>
            <p:cNvSpPr txBox="1">
              <a:spLocks noChangeArrowheads="1"/>
            </p:cNvSpPr>
            <p:nvPr/>
          </p:nvSpPr>
          <p:spPr bwMode="auto">
            <a:xfrm>
              <a:off x="1111" y="2590"/>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sz="1400" b="1"/>
                <a:t>B</a:t>
              </a:r>
            </a:p>
          </p:txBody>
        </p:sp>
      </p:grpSp>
      <p:grpSp>
        <p:nvGrpSpPr>
          <p:cNvPr id="34843" name="Group 27"/>
          <p:cNvGrpSpPr>
            <a:grpSpLocks/>
          </p:cNvGrpSpPr>
          <p:nvPr/>
        </p:nvGrpSpPr>
        <p:grpSpPr bwMode="auto">
          <a:xfrm>
            <a:off x="1763713" y="2520950"/>
            <a:ext cx="1570037" cy="366713"/>
            <a:chOff x="1111" y="1507"/>
            <a:chExt cx="989" cy="231"/>
          </a:xfrm>
        </p:grpSpPr>
        <p:sp>
          <p:nvSpPr>
            <p:cNvPr id="23564" name="Text Box 25"/>
            <p:cNvSpPr txBox="1">
              <a:spLocks noChangeArrowheads="1"/>
            </p:cNvSpPr>
            <p:nvPr/>
          </p:nvSpPr>
          <p:spPr bwMode="auto">
            <a:xfrm>
              <a:off x="1111" y="1523"/>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1600" b="1"/>
                <a:t>C’</a:t>
              </a:r>
            </a:p>
          </p:txBody>
        </p:sp>
        <p:sp>
          <p:nvSpPr>
            <p:cNvPr id="23565" name="Text Box 26"/>
            <p:cNvSpPr txBox="1">
              <a:spLocks noChangeArrowheads="1"/>
            </p:cNvSpPr>
            <p:nvPr/>
          </p:nvSpPr>
          <p:spPr bwMode="auto">
            <a:xfrm>
              <a:off x="1837" y="1507"/>
              <a:ext cx="2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1600" b="1"/>
                <a:t>A</a:t>
              </a:r>
              <a:r>
                <a:rPr lang="nl-NL" b="1"/>
                <a:t>’</a:t>
              </a:r>
            </a:p>
          </p:txBody>
        </p:sp>
      </p:gr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21</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p:cTn id="7" dur="1000" fill="hold"/>
                                        <p:tgtEl>
                                          <p:spTgt spid="34824"/>
                                        </p:tgtEl>
                                        <p:attrNameLst>
                                          <p:attrName>ppt_w</p:attrName>
                                        </p:attrNameLst>
                                      </p:cBhvr>
                                      <p:tavLst>
                                        <p:tav tm="0">
                                          <p:val>
                                            <p:strVal val="#ppt_w*0.70"/>
                                          </p:val>
                                        </p:tav>
                                        <p:tav tm="100000">
                                          <p:val>
                                            <p:strVal val="#ppt_w"/>
                                          </p:val>
                                        </p:tav>
                                      </p:tavLst>
                                    </p:anim>
                                    <p:anim calcmode="lin" valueType="num">
                                      <p:cBhvr>
                                        <p:cTn id="8" dur="1000" fill="hold"/>
                                        <p:tgtEl>
                                          <p:spTgt spid="34824"/>
                                        </p:tgtEl>
                                        <p:attrNameLst>
                                          <p:attrName>ppt_h</p:attrName>
                                        </p:attrNameLst>
                                      </p:cBhvr>
                                      <p:tavLst>
                                        <p:tav tm="0">
                                          <p:val>
                                            <p:strVal val="#ppt_h"/>
                                          </p:val>
                                        </p:tav>
                                        <p:tav tm="100000">
                                          <p:val>
                                            <p:strVal val="#ppt_h"/>
                                          </p:val>
                                        </p:tav>
                                      </p:tavLst>
                                    </p:anim>
                                    <p:animEffect transition="in" filter="fade">
                                      <p:cBhvr>
                                        <p:cTn id="9" dur="1000"/>
                                        <p:tgtEl>
                                          <p:spTgt spid="348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ppt_w</p:attrName>
                                        </p:attrNameLst>
                                      </p:cBhvr>
                                      <p:tavLst>
                                        <p:tav tm="0">
                                          <p:val>
                                            <p:strVal val="#ppt_w*0.70"/>
                                          </p:val>
                                        </p:tav>
                                        <p:tav tm="100000">
                                          <p:val>
                                            <p:strVal val="#ppt_w"/>
                                          </p:val>
                                        </p:tav>
                                      </p:tavLst>
                                    </p:anim>
                                    <p:anim calcmode="lin" valueType="num">
                                      <p:cBhvr>
                                        <p:cTn id="15" dur="1000" fill="hold"/>
                                        <p:tgtEl>
                                          <p:spTgt spid="34819"/>
                                        </p:tgtEl>
                                        <p:attrNameLst>
                                          <p:attrName>ppt_h</p:attrName>
                                        </p:attrNameLst>
                                      </p:cBhvr>
                                      <p:tavLst>
                                        <p:tav tm="0">
                                          <p:val>
                                            <p:strVal val="#ppt_h"/>
                                          </p:val>
                                        </p:tav>
                                        <p:tav tm="100000">
                                          <p:val>
                                            <p:strVal val="#ppt_h"/>
                                          </p:val>
                                        </p:tav>
                                      </p:tavLst>
                                    </p:anim>
                                    <p:animEffect transition="in" filter="fade">
                                      <p:cBhvr>
                                        <p:cTn id="16" dur="1000"/>
                                        <p:tgtEl>
                                          <p:spTgt spid="348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4829"/>
                                        </p:tgtEl>
                                        <p:attrNameLst>
                                          <p:attrName>style.visibility</p:attrName>
                                        </p:attrNameLst>
                                      </p:cBhvr>
                                      <p:to>
                                        <p:strVal val="visible"/>
                                      </p:to>
                                    </p:set>
                                    <p:anim calcmode="lin" valueType="num">
                                      <p:cBhvr>
                                        <p:cTn id="21" dur="1000" fill="hold"/>
                                        <p:tgtEl>
                                          <p:spTgt spid="34829"/>
                                        </p:tgtEl>
                                        <p:attrNameLst>
                                          <p:attrName>ppt_w</p:attrName>
                                        </p:attrNameLst>
                                      </p:cBhvr>
                                      <p:tavLst>
                                        <p:tav tm="0">
                                          <p:val>
                                            <p:strVal val="#ppt_w*0.70"/>
                                          </p:val>
                                        </p:tav>
                                        <p:tav tm="100000">
                                          <p:val>
                                            <p:strVal val="#ppt_w"/>
                                          </p:val>
                                        </p:tav>
                                      </p:tavLst>
                                    </p:anim>
                                    <p:anim calcmode="lin" valueType="num">
                                      <p:cBhvr>
                                        <p:cTn id="22" dur="1000" fill="hold"/>
                                        <p:tgtEl>
                                          <p:spTgt spid="34829"/>
                                        </p:tgtEl>
                                        <p:attrNameLst>
                                          <p:attrName>ppt_h</p:attrName>
                                        </p:attrNameLst>
                                      </p:cBhvr>
                                      <p:tavLst>
                                        <p:tav tm="0">
                                          <p:val>
                                            <p:strVal val="#ppt_h"/>
                                          </p:val>
                                        </p:tav>
                                        <p:tav tm="100000">
                                          <p:val>
                                            <p:strVal val="#ppt_h"/>
                                          </p:val>
                                        </p:tav>
                                      </p:tavLst>
                                    </p:anim>
                                    <p:animEffect transition="in" filter="fade">
                                      <p:cBhvr>
                                        <p:cTn id="23" dur="1000"/>
                                        <p:tgtEl>
                                          <p:spTgt spid="348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4838"/>
                                        </p:tgtEl>
                                        <p:attrNameLst>
                                          <p:attrName>style.visibility</p:attrName>
                                        </p:attrNameLst>
                                      </p:cBhvr>
                                      <p:to>
                                        <p:strVal val="visible"/>
                                      </p:to>
                                    </p:set>
                                    <p:anim calcmode="lin" valueType="num">
                                      <p:cBhvr>
                                        <p:cTn id="28" dur="1000" fill="hold"/>
                                        <p:tgtEl>
                                          <p:spTgt spid="34838"/>
                                        </p:tgtEl>
                                        <p:attrNameLst>
                                          <p:attrName>ppt_w</p:attrName>
                                        </p:attrNameLst>
                                      </p:cBhvr>
                                      <p:tavLst>
                                        <p:tav tm="0">
                                          <p:val>
                                            <p:strVal val="#ppt_w*0.70"/>
                                          </p:val>
                                        </p:tav>
                                        <p:tav tm="100000">
                                          <p:val>
                                            <p:strVal val="#ppt_w"/>
                                          </p:val>
                                        </p:tav>
                                      </p:tavLst>
                                    </p:anim>
                                    <p:anim calcmode="lin" valueType="num">
                                      <p:cBhvr>
                                        <p:cTn id="29" dur="1000" fill="hold"/>
                                        <p:tgtEl>
                                          <p:spTgt spid="34838"/>
                                        </p:tgtEl>
                                        <p:attrNameLst>
                                          <p:attrName>ppt_h</p:attrName>
                                        </p:attrNameLst>
                                      </p:cBhvr>
                                      <p:tavLst>
                                        <p:tav tm="0">
                                          <p:val>
                                            <p:strVal val="#ppt_h"/>
                                          </p:val>
                                        </p:tav>
                                        <p:tav tm="100000">
                                          <p:val>
                                            <p:strVal val="#ppt_h"/>
                                          </p:val>
                                        </p:tav>
                                      </p:tavLst>
                                    </p:anim>
                                    <p:animEffect transition="in" filter="fade">
                                      <p:cBhvr>
                                        <p:cTn id="30" dur="1000"/>
                                        <p:tgtEl>
                                          <p:spTgt spid="348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4832"/>
                                        </p:tgtEl>
                                        <p:attrNameLst>
                                          <p:attrName>style.visibility</p:attrName>
                                        </p:attrNameLst>
                                      </p:cBhvr>
                                      <p:to>
                                        <p:strVal val="visible"/>
                                      </p:to>
                                    </p:set>
                                    <p:anim calcmode="lin" valueType="num">
                                      <p:cBhvr>
                                        <p:cTn id="35" dur="1000" fill="hold"/>
                                        <p:tgtEl>
                                          <p:spTgt spid="34832"/>
                                        </p:tgtEl>
                                        <p:attrNameLst>
                                          <p:attrName>ppt_w</p:attrName>
                                        </p:attrNameLst>
                                      </p:cBhvr>
                                      <p:tavLst>
                                        <p:tav tm="0">
                                          <p:val>
                                            <p:strVal val="#ppt_w*0.70"/>
                                          </p:val>
                                        </p:tav>
                                        <p:tav tm="100000">
                                          <p:val>
                                            <p:strVal val="#ppt_w"/>
                                          </p:val>
                                        </p:tav>
                                      </p:tavLst>
                                    </p:anim>
                                    <p:anim calcmode="lin" valueType="num">
                                      <p:cBhvr>
                                        <p:cTn id="36" dur="1000" fill="hold"/>
                                        <p:tgtEl>
                                          <p:spTgt spid="34832"/>
                                        </p:tgtEl>
                                        <p:attrNameLst>
                                          <p:attrName>ppt_h</p:attrName>
                                        </p:attrNameLst>
                                      </p:cBhvr>
                                      <p:tavLst>
                                        <p:tav tm="0">
                                          <p:val>
                                            <p:strVal val="#ppt_h"/>
                                          </p:val>
                                        </p:tav>
                                        <p:tav tm="100000">
                                          <p:val>
                                            <p:strVal val="#ppt_h"/>
                                          </p:val>
                                        </p:tav>
                                      </p:tavLst>
                                    </p:anim>
                                    <p:animEffect transition="in" filter="fade">
                                      <p:cBhvr>
                                        <p:cTn id="37" dur="1000"/>
                                        <p:tgtEl>
                                          <p:spTgt spid="34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4835"/>
                                        </p:tgtEl>
                                        <p:attrNameLst>
                                          <p:attrName>style.visibility</p:attrName>
                                        </p:attrNameLst>
                                      </p:cBhvr>
                                      <p:to>
                                        <p:strVal val="visible"/>
                                      </p:to>
                                    </p:set>
                                    <p:anim calcmode="lin" valueType="num">
                                      <p:cBhvr>
                                        <p:cTn id="42" dur="1000" fill="hold"/>
                                        <p:tgtEl>
                                          <p:spTgt spid="34835"/>
                                        </p:tgtEl>
                                        <p:attrNameLst>
                                          <p:attrName>ppt_w</p:attrName>
                                        </p:attrNameLst>
                                      </p:cBhvr>
                                      <p:tavLst>
                                        <p:tav tm="0">
                                          <p:val>
                                            <p:strVal val="#ppt_w*0.70"/>
                                          </p:val>
                                        </p:tav>
                                        <p:tav tm="100000">
                                          <p:val>
                                            <p:strVal val="#ppt_w"/>
                                          </p:val>
                                        </p:tav>
                                      </p:tavLst>
                                    </p:anim>
                                    <p:anim calcmode="lin" valueType="num">
                                      <p:cBhvr>
                                        <p:cTn id="43" dur="1000" fill="hold"/>
                                        <p:tgtEl>
                                          <p:spTgt spid="34835"/>
                                        </p:tgtEl>
                                        <p:attrNameLst>
                                          <p:attrName>ppt_h</p:attrName>
                                        </p:attrNameLst>
                                      </p:cBhvr>
                                      <p:tavLst>
                                        <p:tav tm="0">
                                          <p:val>
                                            <p:strVal val="#ppt_h"/>
                                          </p:val>
                                        </p:tav>
                                        <p:tav tm="100000">
                                          <p:val>
                                            <p:strVal val="#ppt_h"/>
                                          </p:val>
                                        </p:tav>
                                      </p:tavLst>
                                    </p:anim>
                                    <p:animEffect transition="in" filter="fade">
                                      <p:cBhvr>
                                        <p:cTn id="44" dur="1000"/>
                                        <p:tgtEl>
                                          <p:spTgt spid="348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4" presetClass="path" presetSubtype="0" accel="50000" decel="50000" fill="hold" nodeType="clickEffect">
                                  <p:stCondLst>
                                    <p:cond delay="0"/>
                                  </p:stCondLst>
                                  <p:childTnLst>
                                    <p:animMotion origin="layout" path="M -0.00417 0.17199 L -0.00417 -0.12986 " pathEditMode="relative" rAng="0" ptsTypes="AA">
                                      <p:cBhvr>
                                        <p:cTn id="48" dur="2000" fill="hold"/>
                                        <p:tgtEl>
                                          <p:spTgt spid="34824"/>
                                        </p:tgtEl>
                                        <p:attrNameLst>
                                          <p:attrName>ppt_x</p:attrName>
                                          <p:attrName>ppt_y</p:attrName>
                                        </p:attrNameLst>
                                      </p:cBhvr>
                                      <p:rCtr x="0" y="-15093"/>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4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NL" smtClean="0"/>
              <a:t>How: by learning</a:t>
            </a:r>
            <a:endParaRPr lang="en-US" smtClean="0"/>
          </a:p>
        </p:txBody>
      </p:sp>
      <p:sp>
        <p:nvSpPr>
          <p:cNvPr id="24579" name="Rectangle 3"/>
          <p:cNvSpPr>
            <a:spLocks noGrp="1" noChangeArrowheads="1"/>
          </p:cNvSpPr>
          <p:nvPr>
            <p:ph type="body" idx="1"/>
          </p:nvPr>
        </p:nvSpPr>
        <p:spPr/>
        <p:txBody>
          <a:bodyPr/>
          <a:lstStyle/>
          <a:p>
            <a:r>
              <a:rPr lang="en-GB" smtClean="0"/>
              <a:t>In the socialisation process: </a:t>
            </a:r>
          </a:p>
          <a:p>
            <a:pPr lvl="1"/>
            <a:r>
              <a:rPr lang="en-GB" smtClean="0"/>
              <a:t>‘By doing’ </a:t>
            </a:r>
          </a:p>
          <a:p>
            <a:pPr lvl="1"/>
            <a:r>
              <a:rPr lang="en-GB" smtClean="0"/>
              <a:t>Formal education</a:t>
            </a:r>
          </a:p>
          <a:p>
            <a:pPr lvl="1"/>
            <a:r>
              <a:rPr lang="en-GB" smtClean="0"/>
              <a:t>Informal education</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22</a:t>
            </a:fld>
            <a:endParaRPr lang="nl-NL"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t>Becoming information literate</a:t>
            </a:r>
          </a:p>
        </p:txBody>
      </p:sp>
      <p:sp>
        <p:nvSpPr>
          <p:cNvPr id="25603" name="Rectangle 3"/>
          <p:cNvSpPr>
            <a:spLocks noGrp="1" noChangeArrowheads="1"/>
          </p:cNvSpPr>
          <p:nvPr>
            <p:ph type="body" idx="1"/>
          </p:nvPr>
        </p:nvSpPr>
        <p:spPr/>
        <p:txBody>
          <a:bodyPr/>
          <a:lstStyle/>
          <a:p>
            <a:r>
              <a:rPr lang="en-GB" smtClean="0"/>
              <a:t>Cannot be learned in a distinct subject</a:t>
            </a:r>
          </a:p>
          <a:p>
            <a:r>
              <a:rPr lang="en-GB" smtClean="0"/>
              <a:t>Integrated in any subject</a:t>
            </a:r>
          </a:p>
          <a:p>
            <a:r>
              <a:rPr lang="en-GB" smtClean="0"/>
              <a:t>Coordination between ‘teachers’ &amp; ‘librarians’</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23</a:t>
            </a:fld>
            <a:endParaRPr lang="nl-NL"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nl-NL" smtClean="0"/>
              <a:t>Learning Line &amp; Moments</a:t>
            </a:r>
          </a:p>
        </p:txBody>
      </p:sp>
      <p:sp>
        <p:nvSpPr>
          <p:cNvPr id="26629" name="Line 3"/>
          <p:cNvSpPr>
            <a:spLocks noChangeShapeType="1"/>
          </p:cNvSpPr>
          <p:nvPr/>
        </p:nvSpPr>
        <p:spPr bwMode="auto">
          <a:xfrm>
            <a:off x="1752600" y="2133600"/>
            <a:ext cx="0" cy="3581400"/>
          </a:xfrm>
          <a:prstGeom prst="line">
            <a:avLst/>
          </a:prstGeom>
          <a:noFill/>
          <a:ln w="12700">
            <a:solidFill>
              <a:schemeClr val="tx1"/>
            </a:solidFill>
            <a:miter lim="800000"/>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30" name="Line 4"/>
          <p:cNvSpPr>
            <a:spLocks noChangeShapeType="1"/>
          </p:cNvSpPr>
          <p:nvPr/>
        </p:nvSpPr>
        <p:spPr bwMode="auto">
          <a:xfrm>
            <a:off x="1752600" y="5715000"/>
            <a:ext cx="5181600" cy="0"/>
          </a:xfrm>
          <a:prstGeom prst="line">
            <a:avLst/>
          </a:prstGeom>
          <a:noFill/>
          <a:ln w="127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31" name="Line 5"/>
          <p:cNvSpPr>
            <a:spLocks noChangeShapeType="1"/>
          </p:cNvSpPr>
          <p:nvPr/>
        </p:nvSpPr>
        <p:spPr bwMode="auto">
          <a:xfrm flipV="1">
            <a:off x="2286000" y="2209800"/>
            <a:ext cx="4267200" cy="3200400"/>
          </a:xfrm>
          <a:prstGeom prst="line">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32" name="Oval 6"/>
          <p:cNvSpPr>
            <a:spLocks noChangeArrowheads="1"/>
          </p:cNvSpPr>
          <p:nvPr/>
        </p:nvSpPr>
        <p:spPr bwMode="auto">
          <a:xfrm>
            <a:off x="2590800" y="49530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3" name="Oval 7"/>
          <p:cNvSpPr>
            <a:spLocks noChangeArrowheads="1"/>
          </p:cNvSpPr>
          <p:nvPr/>
        </p:nvSpPr>
        <p:spPr bwMode="auto">
          <a:xfrm>
            <a:off x="3352800" y="44196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4" name="Oval 8"/>
          <p:cNvSpPr>
            <a:spLocks noChangeArrowheads="1"/>
          </p:cNvSpPr>
          <p:nvPr/>
        </p:nvSpPr>
        <p:spPr bwMode="auto">
          <a:xfrm>
            <a:off x="3962400" y="38862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5" name="Oval 9"/>
          <p:cNvSpPr>
            <a:spLocks noChangeArrowheads="1"/>
          </p:cNvSpPr>
          <p:nvPr/>
        </p:nvSpPr>
        <p:spPr bwMode="auto">
          <a:xfrm>
            <a:off x="4724400" y="33528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6" name="Oval 10"/>
          <p:cNvSpPr>
            <a:spLocks noChangeArrowheads="1"/>
          </p:cNvSpPr>
          <p:nvPr/>
        </p:nvSpPr>
        <p:spPr bwMode="auto">
          <a:xfrm>
            <a:off x="5334000" y="28194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7" name="Oval 11"/>
          <p:cNvSpPr>
            <a:spLocks noChangeArrowheads="1"/>
          </p:cNvSpPr>
          <p:nvPr/>
        </p:nvSpPr>
        <p:spPr bwMode="auto">
          <a:xfrm>
            <a:off x="6096000" y="2286000"/>
            <a:ext cx="304800" cy="304800"/>
          </a:xfrm>
          <a:prstGeom prst="ellipse">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6638" name="Line 12"/>
          <p:cNvSpPr>
            <a:spLocks noChangeShapeType="1"/>
          </p:cNvSpPr>
          <p:nvPr/>
        </p:nvSpPr>
        <p:spPr bwMode="auto">
          <a:xfrm>
            <a:off x="2743200" y="42672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39" name="Line 13"/>
          <p:cNvSpPr>
            <a:spLocks noChangeShapeType="1"/>
          </p:cNvSpPr>
          <p:nvPr/>
        </p:nvSpPr>
        <p:spPr bwMode="auto">
          <a:xfrm>
            <a:off x="3962400" y="32766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40" name="Line 14"/>
          <p:cNvSpPr>
            <a:spLocks noChangeShapeType="1"/>
          </p:cNvSpPr>
          <p:nvPr/>
        </p:nvSpPr>
        <p:spPr bwMode="auto">
          <a:xfrm>
            <a:off x="4953000" y="2743200"/>
            <a:ext cx="2133600" cy="0"/>
          </a:xfrm>
          <a:prstGeom prst="line">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a:p>
        </p:txBody>
      </p:sp>
      <p:sp>
        <p:nvSpPr>
          <p:cNvPr id="26641" name="Text Box 15"/>
          <p:cNvSpPr txBox="1">
            <a:spLocks noChangeArrowheads="1"/>
          </p:cNvSpPr>
          <p:nvPr/>
        </p:nvSpPr>
        <p:spPr bwMode="auto">
          <a:xfrm>
            <a:off x="4251325" y="4837113"/>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Educational level A</a:t>
            </a:r>
          </a:p>
        </p:txBody>
      </p:sp>
      <p:sp>
        <p:nvSpPr>
          <p:cNvPr id="26642" name="Text Box 16"/>
          <p:cNvSpPr txBox="1">
            <a:spLocks noChangeArrowheads="1"/>
          </p:cNvSpPr>
          <p:nvPr/>
        </p:nvSpPr>
        <p:spPr bwMode="auto">
          <a:xfrm>
            <a:off x="5378450" y="36576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Educational level B</a:t>
            </a:r>
          </a:p>
        </p:txBody>
      </p:sp>
      <p:sp>
        <p:nvSpPr>
          <p:cNvPr id="26643" name="Text Box 17"/>
          <p:cNvSpPr txBox="1">
            <a:spLocks noChangeArrowheads="1"/>
          </p:cNvSpPr>
          <p:nvPr/>
        </p:nvSpPr>
        <p:spPr bwMode="auto">
          <a:xfrm>
            <a:off x="6248400" y="281940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Educational level C</a:t>
            </a:r>
          </a:p>
        </p:txBody>
      </p:sp>
      <p:sp>
        <p:nvSpPr>
          <p:cNvPr id="26644" name="Text Box 18"/>
          <p:cNvSpPr txBox="1">
            <a:spLocks noChangeArrowheads="1"/>
          </p:cNvSpPr>
          <p:nvPr/>
        </p:nvSpPr>
        <p:spPr bwMode="auto">
          <a:xfrm>
            <a:off x="6934200" y="198120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Life Long Learning</a:t>
            </a:r>
          </a:p>
        </p:txBody>
      </p:sp>
      <p:sp>
        <p:nvSpPr>
          <p:cNvPr id="26645" name="Text Box 19"/>
          <p:cNvSpPr txBox="1">
            <a:spLocks noChangeArrowheads="1"/>
          </p:cNvSpPr>
          <p:nvPr/>
        </p:nvSpPr>
        <p:spPr bwMode="auto">
          <a:xfrm rot="-5400000">
            <a:off x="721519" y="3102769"/>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curriculum</a:t>
            </a:r>
          </a:p>
        </p:txBody>
      </p:sp>
      <p:sp>
        <p:nvSpPr>
          <p:cNvPr id="26646" name="Text Box 20"/>
          <p:cNvSpPr txBox="1">
            <a:spLocks noChangeArrowheads="1"/>
          </p:cNvSpPr>
          <p:nvPr/>
        </p:nvSpPr>
        <p:spPr bwMode="auto">
          <a:xfrm>
            <a:off x="6384925" y="57515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cs typeface="Arial" charset="0"/>
              </a:rPr>
              <a:t>time</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24</a:t>
            </a:fld>
            <a:endParaRPr lang="nl-NL"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nl-NL" smtClean="0"/>
              <a:t>Aim</a:t>
            </a:r>
          </a:p>
        </p:txBody>
      </p:sp>
      <p:sp>
        <p:nvSpPr>
          <p:cNvPr id="45059" name="Rectangle 3"/>
          <p:cNvSpPr>
            <a:spLocks noGrp="1" noChangeArrowheads="1"/>
          </p:cNvSpPr>
          <p:nvPr>
            <p:ph type="body" idx="1"/>
          </p:nvPr>
        </p:nvSpPr>
        <p:spPr/>
        <p:txBody>
          <a:bodyPr/>
          <a:lstStyle/>
          <a:p>
            <a:pPr eaLnBrk="1" hangingPunct="1"/>
            <a:r>
              <a:rPr lang="en-GB" smtClean="0"/>
              <a:t>From </a:t>
            </a:r>
          </a:p>
          <a:p>
            <a:pPr lvl="1" eaLnBrk="1" hangingPunct="1"/>
            <a:r>
              <a:rPr lang="en-GB" sz="3300" smtClean="0"/>
              <a:t>Unconscious Incompetent</a:t>
            </a:r>
          </a:p>
          <a:p>
            <a:pPr eaLnBrk="1" hangingPunct="1"/>
            <a:r>
              <a:rPr lang="en-GB" smtClean="0"/>
              <a:t>Via</a:t>
            </a:r>
          </a:p>
          <a:p>
            <a:pPr lvl="1" eaLnBrk="1" hangingPunct="1"/>
            <a:r>
              <a:rPr lang="en-GB" sz="3300" smtClean="0"/>
              <a:t>Conscious Incompetent</a:t>
            </a:r>
          </a:p>
          <a:p>
            <a:pPr eaLnBrk="1" hangingPunct="1"/>
            <a:r>
              <a:rPr lang="en-GB" smtClean="0"/>
              <a:t>To</a:t>
            </a:r>
          </a:p>
          <a:p>
            <a:pPr lvl="1" eaLnBrk="1" hangingPunct="1"/>
            <a:r>
              <a:rPr lang="en-GB" sz="3300" smtClean="0"/>
              <a:t>Conscious Competent</a:t>
            </a:r>
          </a:p>
          <a:p>
            <a:pPr eaLnBrk="1" hangingPunct="1"/>
            <a:endParaRPr lang="en-GB" sz="3700" b="1"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25</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nl-NL" smtClean="0"/>
              <a:t>Assessments	</a:t>
            </a:r>
          </a:p>
        </p:txBody>
      </p:sp>
      <p:sp>
        <p:nvSpPr>
          <p:cNvPr id="29700" name="Rectangle 3"/>
          <p:cNvSpPr>
            <a:spLocks noGrp="1" noChangeArrowheads="1"/>
          </p:cNvSpPr>
          <p:nvPr>
            <p:ph type="body" idx="1"/>
          </p:nvPr>
        </p:nvSpPr>
        <p:spPr/>
        <p:txBody>
          <a:bodyPr/>
          <a:lstStyle/>
          <a:p>
            <a:r>
              <a:rPr lang="nl-NL" smtClean="0"/>
              <a:t>Self-assessment</a:t>
            </a:r>
          </a:p>
          <a:p>
            <a:r>
              <a:rPr lang="nl-NL" smtClean="0"/>
              <a:t>Peer-assessment</a:t>
            </a:r>
          </a:p>
          <a:p>
            <a:r>
              <a:rPr lang="nl-NL" smtClean="0"/>
              <a:t>Tutor-assessment</a:t>
            </a:r>
          </a:p>
          <a:p>
            <a:endParaRPr lang="nl-NL" smtClean="0"/>
          </a:p>
          <a:p>
            <a:endParaRPr lang="nl-NL"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26</a:t>
            </a:fld>
            <a:endParaRPr lang="nl-NL"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274433"/>
          <p:cNvSpPr>
            <a:spLocks noGrp="1" noChangeArrowheads="1"/>
          </p:cNvSpPr>
          <p:nvPr>
            <p:ph type="title"/>
          </p:nvPr>
        </p:nvSpPr>
        <p:spPr/>
        <p:txBody>
          <a:bodyPr/>
          <a:lstStyle/>
          <a:p>
            <a:r>
              <a:rPr lang="nl-NL" smtClean="0"/>
              <a:t>How?</a:t>
            </a:r>
          </a:p>
        </p:txBody>
      </p:sp>
      <p:sp>
        <p:nvSpPr>
          <p:cNvPr id="28677" name="Shape 37888"/>
          <p:cNvSpPr txBox="1">
            <a:spLocks noGrp="1"/>
          </p:cNvSpPr>
          <p:nvPr/>
        </p:nvSpPr>
        <p:spPr bwMode="auto">
          <a:xfrm>
            <a:off x="134938"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a:latin typeface="Verdana" pitchFamily="34" charset="0"/>
                <a:cs typeface="Arial" charset="0"/>
              </a:rPr>
              <a:t>©akb</a:t>
            </a:r>
            <a:endParaRPr lang="nl-NL" sz="900">
              <a:latin typeface="Verdana" pitchFamily="34" charset="0"/>
              <a:cs typeface="Arial" charset="0"/>
            </a:endParaRPr>
          </a:p>
        </p:txBody>
      </p:sp>
      <p:sp>
        <p:nvSpPr>
          <p:cNvPr id="28678" name="Shape 20"/>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641826-1C2E-4D50-AD92-819E52CF23B7}" type="slidenum">
              <a:rPr lang="nl-NL" altLang="en-US" sz="1000">
                <a:cs typeface="Arial" charset="0"/>
              </a:rPr>
              <a:pPr algn="r" eaLnBrk="1" hangingPunct="1"/>
              <a:t>27</a:t>
            </a:fld>
            <a:endParaRPr lang="nl-NL" sz="1000">
              <a:cs typeface="Arial" charset="0"/>
            </a:endParaRPr>
          </a:p>
        </p:txBody>
      </p:sp>
      <p:grpSp>
        <p:nvGrpSpPr>
          <p:cNvPr id="30727" name="Group 6"/>
          <p:cNvGrpSpPr>
            <a:grpSpLocks/>
          </p:cNvGrpSpPr>
          <p:nvPr/>
        </p:nvGrpSpPr>
        <p:grpSpPr bwMode="auto">
          <a:xfrm>
            <a:off x="3352800" y="4648200"/>
            <a:ext cx="1905000" cy="762000"/>
            <a:chOff x="2064" y="2928"/>
            <a:chExt cx="1200" cy="480"/>
          </a:xfrm>
        </p:grpSpPr>
        <p:sp>
          <p:nvSpPr>
            <p:cNvPr id="28701" name="Rectangle 37907"/>
            <p:cNvSpPr>
              <a:spLocks noChangeArrowheads="1"/>
            </p:cNvSpPr>
            <p:nvPr/>
          </p:nvSpPr>
          <p:spPr bwMode="auto">
            <a:xfrm>
              <a:off x="2064" y="2928"/>
              <a:ext cx="1200" cy="48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28702" name="Rectangle 37908"/>
            <p:cNvSpPr>
              <a:spLocks noChangeArrowheads="1"/>
            </p:cNvSpPr>
            <p:nvPr/>
          </p:nvSpPr>
          <p:spPr bwMode="auto">
            <a:xfrm>
              <a:off x="2208" y="2976"/>
              <a:ext cx="892" cy="4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conscious</a:t>
              </a:r>
              <a:endParaRPr lang="nl-NL"/>
            </a:p>
            <a:p>
              <a:pPr algn="ctr"/>
              <a:r>
                <a:rPr lang="nl-NL"/>
                <a:t>competent</a:t>
              </a:r>
            </a:p>
          </p:txBody>
        </p:sp>
      </p:grpSp>
      <p:sp>
        <p:nvSpPr>
          <p:cNvPr id="30749" name="Rectangle 37901"/>
          <p:cNvSpPr>
            <a:spLocks noChangeArrowheads="1"/>
          </p:cNvSpPr>
          <p:nvPr/>
        </p:nvSpPr>
        <p:spPr bwMode="auto">
          <a:xfrm>
            <a:off x="5699125" y="3330575"/>
            <a:ext cx="1905000" cy="68580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30750" name="Rectangle 37902"/>
          <p:cNvSpPr>
            <a:spLocks noChangeArrowheads="1"/>
          </p:cNvSpPr>
          <p:nvPr/>
        </p:nvSpPr>
        <p:spPr bwMode="auto">
          <a:xfrm>
            <a:off x="5943600" y="3352800"/>
            <a:ext cx="1508125" cy="646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conscious</a:t>
            </a:r>
          </a:p>
          <a:p>
            <a:pPr algn="ctr"/>
            <a:r>
              <a:rPr lang="en-GB"/>
              <a:t>in</a:t>
            </a:r>
            <a:r>
              <a:rPr lang="nl-NL"/>
              <a:t>competent</a:t>
            </a:r>
          </a:p>
        </p:txBody>
      </p:sp>
      <p:sp>
        <p:nvSpPr>
          <p:cNvPr id="30751" name="Rectangle 37903"/>
          <p:cNvSpPr>
            <a:spLocks noChangeArrowheads="1"/>
          </p:cNvSpPr>
          <p:nvPr/>
        </p:nvSpPr>
        <p:spPr bwMode="auto">
          <a:xfrm>
            <a:off x="914400" y="3330575"/>
            <a:ext cx="1905000" cy="68580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30752" name="Rectangle 37904"/>
          <p:cNvSpPr>
            <a:spLocks noChangeArrowheads="1"/>
          </p:cNvSpPr>
          <p:nvPr/>
        </p:nvSpPr>
        <p:spPr bwMode="auto">
          <a:xfrm>
            <a:off x="914400" y="3352800"/>
            <a:ext cx="1949450" cy="646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conscious</a:t>
            </a:r>
            <a:endParaRPr lang="nl-NL"/>
          </a:p>
          <a:p>
            <a:pPr algn="ctr"/>
            <a:r>
              <a:rPr lang="nl-NL"/>
              <a:t>competent ?</a:t>
            </a:r>
          </a:p>
        </p:txBody>
      </p:sp>
      <p:sp>
        <p:nvSpPr>
          <p:cNvPr id="30729" name="TextBox 37899"/>
          <p:cNvSpPr txBox="1">
            <a:spLocks noChangeArrowheads="1"/>
          </p:cNvSpPr>
          <p:nvPr/>
        </p:nvSpPr>
        <p:spPr bwMode="auto">
          <a:xfrm>
            <a:off x="6248400" y="2247900"/>
            <a:ext cx="255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cs typeface="Arial" charset="0"/>
              </a:rPr>
              <a:t>step 1 raise awareness</a:t>
            </a:r>
          </a:p>
          <a:p>
            <a:pPr eaLnBrk="1" hangingPunct="1"/>
            <a:r>
              <a:rPr lang="nl-NL">
                <a:cs typeface="Arial" charset="0"/>
              </a:rPr>
              <a:t>(assessment)</a:t>
            </a:r>
          </a:p>
        </p:txBody>
      </p:sp>
      <p:grpSp>
        <p:nvGrpSpPr>
          <p:cNvPr id="30731" name="Group 22"/>
          <p:cNvGrpSpPr>
            <a:grpSpLocks/>
          </p:cNvGrpSpPr>
          <p:nvPr/>
        </p:nvGrpSpPr>
        <p:grpSpPr bwMode="auto">
          <a:xfrm>
            <a:off x="3022600" y="2413000"/>
            <a:ext cx="2311400" cy="2159000"/>
            <a:chOff x="1558" y="1733"/>
            <a:chExt cx="1165" cy="1166"/>
          </a:xfrm>
        </p:grpSpPr>
        <p:sp>
          <p:nvSpPr>
            <p:cNvPr id="28693" name="Shape 23"/>
            <p:cNvSpPr>
              <a:spLocks/>
            </p:cNvSpPr>
            <p:nvPr/>
          </p:nvSpPr>
          <p:spPr bwMode="auto">
            <a:xfrm>
              <a:off x="1663" y="1758"/>
              <a:ext cx="421" cy="421"/>
            </a:xfrm>
            <a:custGeom>
              <a:avLst/>
              <a:gdLst>
                <a:gd name="T0" fmla="*/ 0 w 843"/>
                <a:gd name="T1" fmla="*/ 42 h 841"/>
                <a:gd name="T2" fmla="*/ 0 w 843"/>
                <a:gd name="T3" fmla="*/ 41 h 841"/>
                <a:gd name="T4" fmla="*/ 1 w 843"/>
                <a:gd name="T5" fmla="*/ 40 h 841"/>
                <a:gd name="T6" fmla="*/ 1 w 843"/>
                <a:gd name="T7" fmla="*/ 39 h 841"/>
                <a:gd name="T8" fmla="*/ 2 w 843"/>
                <a:gd name="T9" fmla="*/ 38 h 841"/>
                <a:gd name="T10" fmla="*/ 2 w 843"/>
                <a:gd name="T11" fmla="*/ 37 h 841"/>
                <a:gd name="T12" fmla="*/ 3 w 843"/>
                <a:gd name="T13" fmla="*/ 36 h 841"/>
                <a:gd name="T14" fmla="*/ 3 w 843"/>
                <a:gd name="T15" fmla="*/ 36 h 841"/>
                <a:gd name="T16" fmla="*/ 4 w 843"/>
                <a:gd name="T17" fmla="*/ 35 h 841"/>
                <a:gd name="T18" fmla="*/ 4 w 843"/>
                <a:gd name="T19" fmla="*/ 33 h 841"/>
                <a:gd name="T20" fmla="*/ 5 w 843"/>
                <a:gd name="T21" fmla="*/ 32 h 841"/>
                <a:gd name="T22" fmla="*/ 6 w 843"/>
                <a:gd name="T23" fmla="*/ 32 h 841"/>
                <a:gd name="T24" fmla="*/ 7 w 843"/>
                <a:gd name="T25" fmla="*/ 31 h 841"/>
                <a:gd name="T26" fmla="*/ 7 w 843"/>
                <a:gd name="T27" fmla="*/ 30 h 841"/>
                <a:gd name="T28" fmla="*/ 8 w 843"/>
                <a:gd name="T29" fmla="*/ 29 h 841"/>
                <a:gd name="T30" fmla="*/ 9 w 843"/>
                <a:gd name="T31" fmla="*/ 28 h 841"/>
                <a:gd name="T32" fmla="*/ 10 w 843"/>
                <a:gd name="T33" fmla="*/ 27 h 841"/>
                <a:gd name="T34" fmla="*/ 11 w 843"/>
                <a:gd name="T35" fmla="*/ 26 h 841"/>
                <a:gd name="T36" fmla="*/ 12 w 843"/>
                <a:gd name="T37" fmla="*/ 25 h 841"/>
                <a:gd name="T38" fmla="*/ 13 w 843"/>
                <a:gd name="T39" fmla="*/ 24 h 841"/>
                <a:gd name="T40" fmla="*/ 14 w 843"/>
                <a:gd name="T41" fmla="*/ 23 h 841"/>
                <a:gd name="T42" fmla="*/ 15 w 843"/>
                <a:gd name="T43" fmla="*/ 22 h 841"/>
                <a:gd name="T44" fmla="*/ 15 w 843"/>
                <a:gd name="T45" fmla="*/ 21 h 841"/>
                <a:gd name="T46" fmla="*/ 16 w 843"/>
                <a:gd name="T47" fmla="*/ 20 h 841"/>
                <a:gd name="T48" fmla="*/ 17 w 843"/>
                <a:gd name="T49" fmla="*/ 20 h 841"/>
                <a:gd name="T50" fmla="*/ 18 w 843"/>
                <a:gd name="T51" fmla="*/ 19 h 841"/>
                <a:gd name="T52" fmla="*/ 19 w 843"/>
                <a:gd name="T53" fmla="*/ 18 h 841"/>
                <a:gd name="T54" fmla="*/ 20 w 843"/>
                <a:gd name="T55" fmla="*/ 17 h 841"/>
                <a:gd name="T56" fmla="*/ 22 w 843"/>
                <a:gd name="T57" fmla="*/ 16 h 841"/>
                <a:gd name="T58" fmla="*/ 23 w 843"/>
                <a:gd name="T59" fmla="*/ 15 h 841"/>
                <a:gd name="T60" fmla="*/ 24 w 843"/>
                <a:gd name="T61" fmla="*/ 14 h 841"/>
                <a:gd name="T62" fmla="*/ 25 w 843"/>
                <a:gd name="T63" fmla="*/ 14 h 841"/>
                <a:gd name="T64" fmla="*/ 27 w 843"/>
                <a:gd name="T65" fmla="*/ 13 h 841"/>
                <a:gd name="T66" fmla="*/ 28 w 843"/>
                <a:gd name="T67" fmla="*/ 12 h 841"/>
                <a:gd name="T68" fmla="*/ 29 w 843"/>
                <a:gd name="T69" fmla="*/ 12 h 841"/>
                <a:gd name="T70" fmla="*/ 31 w 843"/>
                <a:gd name="T71" fmla="*/ 11 h 841"/>
                <a:gd name="T72" fmla="*/ 32 w 843"/>
                <a:gd name="T73" fmla="*/ 10 h 841"/>
                <a:gd name="T74" fmla="*/ 33 w 843"/>
                <a:gd name="T75" fmla="*/ 10 h 841"/>
                <a:gd name="T76" fmla="*/ 29 w 843"/>
                <a:gd name="T77" fmla="*/ 0 h 841"/>
                <a:gd name="T78" fmla="*/ 52 w 843"/>
                <a:gd name="T79" fmla="*/ 14 h 841"/>
                <a:gd name="T80" fmla="*/ 46 w 843"/>
                <a:gd name="T81" fmla="*/ 42 h 841"/>
                <a:gd name="T82" fmla="*/ 42 w 843"/>
                <a:gd name="T83" fmla="*/ 33 h 841"/>
                <a:gd name="T84" fmla="*/ 41 w 843"/>
                <a:gd name="T85" fmla="*/ 34 h 841"/>
                <a:gd name="T86" fmla="*/ 39 w 843"/>
                <a:gd name="T87" fmla="*/ 35 h 841"/>
                <a:gd name="T88" fmla="*/ 38 w 843"/>
                <a:gd name="T89" fmla="*/ 36 h 841"/>
                <a:gd name="T90" fmla="*/ 36 w 843"/>
                <a:gd name="T91" fmla="*/ 37 h 841"/>
                <a:gd name="T92" fmla="*/ 35 w 843"/>
                <a:gd name="T93" fmla="*/ 38 h 841"/>
                <a:gd name="T94" fmla="*/ 33 w 843"/>
                <a:gd name="T95" fmla="*/ 39 h 841"/>
                <a:gd name="T96" fmla="*/ 32 w 843"/>
                <a:gd name="T97" fmla="*/ 40 h 841"/>
                <a:gd name="T98" fmla="*/ 31 w 843"/>
                <a:gd name="T99" fmla="*/ 42 h 841"/>
                <a:gd name="T100" fmla="*/ 30 w 843"/>
                <a:gd name="T101" fmla="*/ 43 h 841"/>
                <a:gd name="T102" fmla="*/ 28 w 843"/>
                <a:gd name="T103" fmla="*/ 44 h 841"/>
                <a:gd name="T104" fmla="*/ 27 w 843"/>
                <a:gd name="T105" fmla="*/ 45 h 841"/>
                <a:gd name="T106" fmla="*/ 26 w 843"/>
                <a:gd name="T107" fmla="*/ 47 h 841"/>
                <a:gd name="T108" fmla="*/ 25 w 843"/>
                <a:gd name="T109" fmla="*/ 48 h 841"/>
                <a:gd name="T110" fmla="*/ 24 w 843"/>
                <a:gd name="T111" fmla="*/ 49 h 841"/>
                <a:gd name="T112" fmla="*/ 24 w 843"/>
                <a:gd name="T113" fmla="*/ 51 h 841"/>
                <a:gd name="T114" fmla="*/ 23 w 843"/>
                <a:gd name="T115" fmla="*/ 52 h 841"/>
                <a:gd name="T116" fmla="*/ 23 w 843"/>
                <a:gd name="T117" fmla="*/ 53 h 841"/>
                <a:gd name="T118" fmla="*/ 0 w 843"/>
                <a:gd name="T119" fmla="*/ 42 h 8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3"/>
                <a:gd name="T181" fmla="*/ 0 h 841"/>
                <a:gd name="T182" fmla="*/ 843 w 843"/>
                <a:gd name="T183" fmla="*/ 841 h 8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3" h="841">
                  <a:moveTo>
                    <a:pt x="0" y="666"/>
                  </a:moveTo>
                  <a:lnTo>
                    <a:pt x="9" y="649"/>
                  </a:lnTo>
                  <a:lnTo>
                    <a:pt x="16" y="634"/>
                  </a:lnTo>
                  <a:lnTo>
                    <a:pt x="24" y="619"/>
                  </a:lnTo>
                  <a:lnTo>
                    <a:pt x="32" y="605"/>
                  </a:lnTo>
                  <a:lnTo>
                    <a:pt x="40" y="590"/>
                  </a:lnTo>
                  <a:lnTo>
                    <a:pt x="50" y="575"/>
                  </a:lnTo>
                  <a:lnTo>
                    <a:pt x="59" y="561"/>
                  </a:lnTo>
                  <a:lnTo>
                    <a:pt x="67" y="545"/>
                  </a:lnTo>
                  <a:lnTo>
                    <a:pt x="79" y="528"/>
                  </a:lnTo>
                  <a:lnTo>
                    <a:pt x="92" y="511"/>
                  </a:lnTo>
                  <a:lnTo>
                    <a:pt x="102" y="497"/>
                  </a:lnTo>
                  <a:lnTo>
                    <a:pt x="114" y="483"/>
                  </a:lnTo>
                  <a:lnTo>
                    <a:pt x="126" y="466"/>
                  </a:lnTo>
                  <a:lnTo>
                    <a:pt x="139" y="449"/>
                  </a:lnTo>
                  <a:lnTo>
                    <a:pt x="152" y="434"/>
                  </a:lnTo>
                  <a:lnTo>
                    <a:pt x="166" y="417"/>
                  </a:lnTo>
                  <a:lnTo>
                    <a:pt x="179" y="404"/>
                  </a:lnTo>
                  <a:lnTo>
                    <a:pt x="195" y="386"/>
                  </a:lnTo>
                  <a:lnTo>
                    <a:pt x="210" y="371"/>
                  </a:lnTo>
                  <a:lnTo>
                    <a:pt x="224" y="358"/>
                  </a:lnTo>
                  <a:lnTo>
                    <a:pt x="240" y="343"/>
                  </a:lnTo>
                  <a:lnTo>
                    <a:pt x="252" y="332"/>
                  </a:lnTo>
                  <a:lnTo>
                    <a:pt x="267" y="319"/>
                  </a:lnTo>
                  <a:lnTo>
                    <a:pt x="282" y="306"/>
                  </a:lnTo>
                  <a:lnTo>
                    <a:pt x="301" y="292"/>
                  </a:lnTo>
                  <a:lnTo>
                    <a:pt x="316" y="280"/>
                  </a:lnTo>
                  <a:lnTo>
                    <a:pt x="333" y="266"/>
                  </a:lnTo>
                  <a:lnTo>
                    <a:pt x="354" y="251"/>
                  </a:lnTo>
                  <a:lnTo>
                    <a:pt x="372" y="237"/>
                  </a:lnTo>
                  <a:lnTo>
                    <a:pt x="393" y="223"/>
                  </a:lnTo>
                  <a:lnTo>
                    <a:pt x="414" y="210"/>
                  </a:lnTo>
                  <a:lnTo>
                    <a:pt x="435" y="198"/>
                  </a:lnTo>
                  <a:lnTo>
                    <a:pt x="458" y="185"/>
                  </a:lnTo>
                  <a:lnTo>
                    <a:pt x="478" y="177"/>
                  </a:lnTo>
                  <a:lnTo>
                    <a:pt x="496" y="166"/>
                  </a:lnTo>
                  <a:lnTo>
                    <a:pt x="518" y="157"/>
                  </a:lnTo>
                  <a:lnTo>
                    <a:pt x="533" y="151"/>
                  </a:lnTo>
                  <a:lnTo>
                    <a:pt x="468" y="0"/>
                  </a:lnTo>
                  <a:lnTo>
                    <a:pt x="843" y="215"/>
                  </a:lnTo>
                  <a:lnTo>
                    <a:pt x="746" y="660"/>
                  </a:lnTo>
                  <a:lnTo>
                    <a:pt x="685" y="528"/>
                  </a:lnTo>
                  <a:lnTo>
                    <a:pt x="660" y="540"/>
                  </a:lnTo>
                  <a:lnTo>
                    <a:pt x="636" y="553"/>
                  </a:lnTo>
                  <a:lnTo>
                    <a:pt x="610" y="569"/>
                  </a:lnTo>
                  <a:lnTo>
                    <a:pt x="582" y="588"/>
                  </a:lnTo>
                  <a:lnTo>
                    <a:pt x="560" y="604"/>
                  </a:lnTo>
                  <a:lnTo>
                    <a:pt x="538" y="622"/>
                  </a:lnTo>
                  <a:lnTo>
                    <a:pt x="517" y="640"/>
                  </a:lnTo>
                  <a:lnTo>
                    <a:pt x="498" y="658"/>
                  </a:lnTo>
                  <a:lnTo>
                    <a:pt x="481" y="678"/>
                  </a:lnTo>
                  <a:lnTo>
                    <a:pt x="461" y="698"/>
                  </a:lnTo>
                  <a:lnTo>
                    <a:pt x="445" y="719"/>
                  </a:lnTo>
                  <a:lnTo>
                    <a:pt x="429" y="740"/>
                  </a:lnTo>
                  <a:lnTo>
                    <a:pt x="415" y="758"/>
                  </a:lnTo>
                  <a:lnTo>
                    <a:pt x="399" y="783"/>
                  </a:lnTo>
                  <a:lnTo>
                    <a:pt x="385" y="806"/>
                  </a:lnTo>
                  <a:lnTo>
                    <a:pt x="378" y="823"/>
                  </a:lnTo>
                  <a:lnTo>
                    <a:pt x="368" y="841"/>
                  </a:lnTo>
                  <a:lnTo>
                    <a:pt x="0" y="666"/>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4" name="Shape 24"/>
            <p:cNvSpPr>
              <a:spLocks/>
            </p:cNvSpPr>
            <p:nvPr/>
          </p:nvSpPr>
          <p:spPr bwMode="auto">
            <a:xfrm>
              <a:off x="1558" y="2055"/>
              <a:ext cx="372" cy="468"/>
            </a:xfrm>
            <a:custGeom>
              <a:avLst/>
              <a:gdLst>
                <a:gd name="T0" fmla="*/ 47 w 742"/>
                <a:gd name="T1" fmla="*/ 25 h 936"/>
                <a:gd name="T2" fmla="*/ 35 w 742"/>
                <a:gd name="T3" fmla="*/ 20 h 936"/>
                <a:gd name="T4" fmla="*/ 35 w 742"/>
                <a:gd name="T5" fmla="*/ 21 h 936"/>
                <a:gd name="T6" fmla="*/ 34 w 742"/>
                <a:gd name="T7" fmla="*/ 22 h 936"/>
                <a:gd name="T8" fmla="*/ 34 w 742"/>
                <a:gd name="T9" fmla="*/ 23 h 936"/>
                <a:gd name="T10" fmla="*/ 34 w 742"/>
                <a:gd name="T11" fmla="*/ 24 h 936"/>
                <a:gd name="T12" fmla="*/ 33 w 742"/>
                <a:gd name="T13" fmla="*/ 26 h 936"/>
                <a:gd name="T14" fmla="*/ 33 w 742"/>
                <a:gd name="T15" fmla="*/ 27 h 936"/>
                <a:gd name="T16" fmla="*/ 33 w 742"/>
                <a:gd name="T17" fmla="*/ 29 h 936"/>
                <a:gd name="T18" fmla="*/ 33 w 742"/>
                <a:gd name="T19" fmla="*/ 30 h 936"/>
                <a:gd name="T20" fmla="*/ 33 w 742"/>
                <a:gd name="T21" fmla="*/ 32 h 936"/>
                <a:gd name="T22" fmla="*/ 33 w 742"/>
                <a:gd name="T23" fmla="*/ 35 h 936"/>
                <a:gd name="T24" fmla="*/ 33 w 742"/>
                <a:gd name="T25" fmla="*/ 36 h 936"/>
                <a:gd name="T26" fmla="*/ 33 w 742"/>
                <a:gd name="T27" fmla="*/ 38 h 936"/>
                <a:gd name="T28" fmla="*/ 33 w 742"/>
                <a:gd name="T29" fmla="*/ 39 h 936"/>
                <a:gd name="T30" fmla="*/ 33 w 742"/>
                <a:gd name="T31" fmla="*/ 41 h 936"/>
                <a:gd name="T32" fmla="*/ 34 w 742"/>
                <a:gd name="T33" fmla="*/ 42 h 936"/>
                <a:gd name="T34" fmla="*/ 34 w 742"/>
                <a:gd name="T35" fmla="*/ 44 h 936"/>
                <a:gd name="T36" fmla="*/ 34 w 742"/>
                <a:gd name="T37" fmla="*/ 45 h 936"/>
                <a:gd name="T38" fmla="*/ 12 w 742"/>
                <a:gd name="T39" fmla="*/ 59 h 936"/>
                <a:gd name="T40" fmla="*/ 12 w 742"/>
                <a:gd name="T41" fmla="*/ 58 h 936"/>
                <a:gd name="T42" fmla="*/ 11 w 742"/>
                <a:gd name="T43" fmla="*/ 56 h 936"/>
                <a:gd name="T44" fmla="*/ 11 w 742"/>
                <a:gd name="T45" fmla="*/ 55 h 936"/>
                <a:gd name="T46" fmla="*/ 10 w 742"/>
                <a:gd name="T47" fmla="*/ 54 h 936"/>
                <a:gd name="T48" fmla="*/ 10 w 742"/>
                <a:gd name="T49" fmla="*/ 53 h 936"/>
                <a:gd name="T50" fmla="*/ 10 w 742"/>
                <a:gd name="T51" fmla="*/ 52 h 936"/>
                <a:gd name="T52" fmla="*/ 9 w 742"/>
                <a:gd name="T53" fmla="*/ 50 h 936"/>
                <a:gd name="T54" fmla="*/ 9 w 742"/>
                <a:gd name="T55" fmla="*/ 49 h 936"/>
                <a:gd name="T56" fmla="*/ 9 w 742"/>
                <a:gd name="T57" fmla="*/ 48 h 936"/>
                <a:gd name="T58" fmla="*/ 9 w 742"/>
                <a:gd name="T59" fmla="*/ 47 h 936"/>
                <a:gd name="T60" fmla="*/ 8 w 742"/>
                <a:gd name="T61" fmla="*/ 45 h 936"/>
                <a:gd name="T62" fmla="*/ 8 w 742"/>
                <a:gd name="T63" fmla="*/ 44 h 936"/>
                <a:gd name="T64" fmla="*/ 8 w 742"/>
                <a:gd name="T65" fmla="*/ 43 h 936"/>
                <a:gd name="T66" fmla="*/ 8 w 742"/>
                <a:gd name="T67" fmla="*/ 41 h 936"/>
                <a:gd name="T68" fmla="*/ 8 w 742"/>
                <a:gd name="T69" fmla="*/ 40 h 936"/>
                <a:gd name="T70" fmla="*/ 7 w 742"/>
                <a:gd name="T71" fmla="*/ 38 h 936"/>
                <a:gd name="T72" fmla="*/ 7 w 742"/>
                <a:gd name="T73" fmla="*/ 37 h 936"/>
                <a:gd name="T74" fmla="*/ 7 w 742"/>
                <a:gd name="T75" fmla="*/ 35 h 936"/>
                <a:gd name="T76" fmla="*/ 7 w 742"/>
                <a:gd name="T77" fmla="*/ 34 h 936"/>
                <a:gd name="T78" fmla="*/ 7 w 742"/>
                <a:gd name="T79" fmla="*/ 32 h 936"/>
                <a:gd name="T80" fmla="*/ 7 w 742"/>
                <a:gd name="T81" fmla="*/ 30 h 936"/>
                <a:gd name="T82" fmla="*/ 7 w 742"/>
                <a:gd name="T83" fmla="*/ 28 h 936"/>
                <a:gd name="T84" fmla="*/ 8 w 742"/>
                <a:gd name="T85" fmla="*/ 27 h 936"/>
                <a:gd name="T86" fmla="*/ 8 w 742"/>
                <a:gd name="T87" fmla="*/ 26 h 936"/>
                <a:gd name="T88" fmla="*/ 8 w 742"/>
                <a:gd name="T89" fmla="*/ 24 h 936"/>
                <a:gd name="T90" fmla="*/ 8 w 742"/>
                <a:gd name="T91" fmla="*/ 22 h 936"/>
                <a:gd name="T92" fmla="*/ 8 w 742"/>
                <a:gd name="T93" fmla="*/ 21 h 936"/>
                <a:gd name="T94" fmla="*/ 9 w 742"/>
                <a:gd name="T95" fmla="*/ 19 h 936"/>
                <a:gd name="T96" fmla="*/ 9 w 742"/>
                <a:gd name="T97" fmla="*/ 18 h 936"/>
                <a:gd name="T98" fmla="*/ 9 w 742"/>
                <a:gd name="T99" fmla="*/ 16 h 936"/>
                <a:gd name="T100" fmla="*/ 10 w 742"/>
                <a:gd name="T101" fmla="*/ 15 h 936"/>
                <a:gd name="T102" fmla="*/ 10 w 742"/>
                <a:gd name="T103" fmla="*/ 13 h 936"/>
                <a:gd name="T104" fmla="*/ 11 w 742"/>
                <a:gd name="T105" fmla="*/ 12 h 936"/>
                <a:gd name="T106" fmla="*/ 11 w 742"/>
                <a:gd name="T107" fmla="*/ 10 h 936"/>
                <a:gd name="T108" fmla="*/ 0 w 742"/>
                <a:gd name="T109" fmla="*/ 6 h 936"/>
                <a:gd name="T110" fmla="*/ 29 w 742"/>
                <a:gd name="T111" fmla="*/ 0 h 936"/>
                <a:gd name="T112" fmla="*/ 47 w 742"/>
                <a:gd name="T113" fmla="*/ 25 h 9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936"/>
                <a:gd name="T173" fmla="*/ 742 w 742"/>
                <a:gd name="T174" fmla="*/ 936 h 9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936">
                  <a:moveTo>
                    <a:pt x="742" y="387"/>
                  </a:moveTo>
                  <a:lnTo>
                    <a:pt x="553" y="310"/>
                  </a:lnTo>
                  <a:lnTo>
                    <a:pt x="546" y="328"/>
                  </a:lnTo>
                  <a:lnTo>
                    <a:pt x="541" y="345"/>
                  </a:lnTo>
                  <a:lnTo>
                    <a:pt x="536" y="364"/>
                  </a:lnTo>
                  <a:lnTo>
                    <a:pt x="532" y="383"/>
                  </a:lnTo>
                  <a:lnTo>
                    <a:pt x="526" y="408"/>
                  </a:lnTo>
                  <a:lnTo>
                    <a:pt x="523" y="429"/>
                  </a:lnTo>
                  <a:lnTo>
                    <a:pt x="520" y="451"/>
                  </a:lnTo>
                  <a:lnTo>
                    <a:pt x="517" y="476"/>
                  </a:lnTo>
                  <a:lnTo>
                    <a:pt x="515" y="502"/>
                  </a:lnTo>
                  <a:lnTo>
                    <a:pt x="515" y="549"/>
                  </a:lnTo>
                  <a:lnTo>
                    <a:pt x="516" y="573"/>
                  </a:lnTo>
                  <a:lnTo>
                    <a:pt x="517" y="596"/>
                  </a:lnTo>
                  <a:lnTo>
                    <a:pt x="521" y="619"/>
                  </a:lnTo>
                  <a:lnTo>
                    <a:pt x="525" y="641"/>
                  </a:lnTo>
                  <a:lnTo>
                    <a:pt x="529" y="663"/>
                  </a:lnTo>
                  <a:lnTo>
                    <a:pt x="535" y="689"/>
                  </a:lnTo>
                  <a:lnTo>
                    <a:pt x="542" y="713"/>
                  </a:lnTo>
                  <a:lnTo>
                    <a:pt x="188" y="936"/>
                  </a:lnTo>
                  <a:lnTo>
                    <a:pt x="180" y="914"/>
                  </a:lnTo>
                  <a:lnTo>
                    <a:pt x="172" y="894"/>
                  </a:lnTo>
                  <a:lnTo>
                    <a:pt x="166" y="876"/>
                  </a:lnTo>
                  <a:lnTo>
                    <a:pt x="159" y="855"/>
                  </a:lnTo>
                  <a:lnTo>
                    <a:pt x="154" y="838"/>
                  </a:lnTo>
                  <a:lnTo>
                    <a:pt x="147" y="818"/>
                  </a:lnTo>
                  <a:lnTo>
                    <a:pt x="143" y="800"/>
                  </a:lnTo>
                  <a:lnTo>
                    <a:pt x="139" y="782"/>
                  </a:lnTo>
                  <a:lnTo>
                    <a:pt x="134" y="764"/>
                  </a:lnTo>
                  <a:lnTo>
                    <a:pt x="129" y="742"/>
                  </a:lnTo>
                  <a:lnTo>
                    <a:pt x="126" y="719"/>
                  </a:lnTo>
                  <a:lnTo>
                    <a:pt x="121" y="699"/>
                  </a:lnTo>
                  <a:lnTo>
                    <a:pt x="117" y="678"/>
                  </a:lnTo>
                  <a:lnTo>
                    <a:pt x="115" y="654"/>
                  </a:lnTo>
                  <a:lnTo>
                    <a:pt x="113" y="632"/>
                  </a:lnTo>
                  <a:lnTo>
                    <a:pt x="111" y="605"/>
                  </a:lnTo>
                  <a:lnTo>
                    <a:pt x="108" y="581"/>
                  </a:lnTo>
                  <a:lnTo>
                    <a:pt x="108" y="556"/>
                  </a:lnTo>
                  <a:lnTo>
                    <a:pt x="108" y="530"/>
                  </a:lnTo>
                  <a:lnTo>
                    <a:pt x="108" y="497"/>
                  </a:lnTo>
                  <a:lnTo>
                    <a:pt x="109" y="468"/>
                  </a:lnTo>
                  <a:lnTo>
                    <a:pt x="111" y="448"/>
                  </a:lnTo>
                  <a:lnTo>
                    <a:pt x="113" y="424"/>
                  </a:lnTo>
                  <a:lnTo>
                    <a:pt x="115" y="402"/>
                  </a:lnTo>
                  <a:lnTo>
                    <a:pt x="118" y="374"/>
                  </a:lnTo>
                  <a:lnTo>
                    <a:pt x="122" y="351"/>
                  </a:lnTo>
                  <a:lnTo>
                    <a:pt x="127" y="329"/>
                  </a:lnTo>
                  <a:lnTo>
                    <a:pt x="132" y="302"/>
                  </a:lnTo>
                  <a:lnTo>
                    <a:pt x="138" y="280"/>
                  </a:lnTo>
                  <a:lnTo>
                    <a:pt x="143" y="254"/>
                  </a:lnTo>
                  <a:lnTo>
                    <a:pt x="150" y="232"/>
                  </a:lnTo>
                  <a:lnTo>
                    <a:pt x="157" y="208"/>
                  </a:lnTo>
                  <a:lnTo>
                    <a:pt x="165" y="185"/>
                  </a:lnTo>
                  <a:lnTo>
                    <a:pt x="176" y="155"/>
                  </a:lnTo>
                  <a:lnTo>
                    <a:pt x="0" y="81"/>
                  </a:lnTo>
                  <a:lnTo>
                    <a:pt x="462" y="0"/>
                  </a:lnTo>
                  <a:lnTo>
                    <a:pt x="742" y="387"/>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5" name="Shape 25"/>
            <p:cNvSpPr>
              <a:spLocks/>
            </p:cNvSpPr>
            <p:nvPr/>
          </p:nvSpPr>
          <p:spPr bwMode="auto">
            <a:xfrm>
              <a:off x="1575" y="2393"/>
              <a:ext cx="422" cy="401"/>
            </a:xfrm>
            <a:custGeom>
              <a:avLst/>
              <a:gdLst>
                <a:gd name="T0" fmla="*/ 42 w 844"/>
                <a:gd name="T1" fmla="*/ 51 h 802"/>
                <a:gd name="T2" fmla="*/ 41 w 844"/>
                <a:gd name="T3" fmla="*/ 50 h 802"/>
                <a:gd name="T4" fmla="*/ 40 w 844"/>
                <a:gd name="T5" fmla="*/ 50 h 802"/>
                <a:gd name="T6" fmla="*/ 39 w 844"/>
                <a:gd name="T7" fmla="*/ 49 h 802"/>
                <a:gd name="T8" fmla="*/ 39 w 844"/>
                <a:gd name="T9" fmla="*/ 49 h 802"/>
                <a:gd name="T10" fmla="*/ 38 w 844"/>
                <a:gd name="T11" fmla="*/ 48 h 802"/>
                <a:gd name="T12" fmla="*/ 37 w 844"/>
                <a:gd name="T13" fmla="*/ 48 h 802"/>
                <a:gd name="T14" fmla="*/ 36 w 844"/>
                <a:gd name="T15" fmla="*/ 47 h 802"/>
                <a:gd name="T16" fmla="*/ 35 w 844"/>
                <a:gd name="T17" fmla="*/ 46 h 802"/>
                <a:gd name="T18" fmla="*/ 34 w 844"/>
                <a:gd name="T19" fmla="*/ 46 h 802"/>
                <a:gd name="T20" fmla="*/ 33 w 844"/>
                <a:gd name="T21" fmla="*/ 45 h 802"/>
                <a:gd name="T22" fmla="*/ 32 w 844"/>
                <a:gd name="T23" fmla="*/ 44 h 802"/>
                <a:gd name="T24" fmla="*/ 31 w 844"/>
                <a:gd name="T25" fmla="*/ 43 h 802"/>
                <a:gd name="T26" fmla="*/ 30 w 844"/>
                <a:gd name="T27" fmla="*/ 43 h 802"/>
                <a:gd name="T28" fmla="*/ 29 w 844"/>
                <a:gd name="T29" fmla="*/ 42 h 802"/>
                <a:gd name="T30" fmla="*/ 28 w 844"/>
                <a:gd name="T31" fmla="*/ 41 h 802"/>
                <a:gd name="T32" fmla="*/ 27 w 844"/>
                <a:gd name="T33" fmla="*/ 40 h 802"/>
                <a:gd name="T34" fmla="*/ 26 w 844"/>
                <a:gd name="T35" fmla="*/ 39 h 802"/>
                <a:gd name="T36" fmla="*/ 25 w 844"/>
                <a:gd name="T37" fmla="*/ 38 h 802"/>
                <a:gd name="T38" fmla="*/ 24 w 844"/>
                <a:gd name="T39" fmla="*/ 37 h 802"/>
                <a:gd name="T40" fmla="*/ 23 w 844"/>
                <a:gd name="T41" fmla="*/ 37 h 802"/>
                <a:gd name="T42" fmla="*/ 22 w 844"/>
                <a:gd name="T43" fmla="*/ 36 h 802"/>
                <a:gd name="T44" fmla="*/ 21 w 844"/>
                <a:gd name="T45" fmla="*/ 35 h 802"/>
                <a:gd name="T46" fmla="*/ 21 w 844"/>
                <a:gd name="T47" fmla="*/ 34 h 802"/>
                <a:gd name="T48" fmla="*/ 20 w 844"/>
                <a:gd name="T49" fmla="*/ 33 h 802"/>
                <a:gd name="T50" fmla="*/ 19 w 844"/>
                <a:gd name="T51" fmla="*/ 32 h 802"/>
                <a:gd name="T52" fmla="*/ 18 w 844"/>
                <a:gd name="T53" fmla="*/ 31 h 802"/>
                <a:gd name="T54" fmla="*/ 17 w 844"/>
                <a:gd name="T55" fmla="*/ 30 h 802"/>
                <a:gd name="T56" fmla="*/ 16 w 844"/>
                <a:gd name="T57" fmla="*/ 28 h 802"/>
                <a:gd name="T58" fmla="*/ 16 w 844"/>
                <a:gd name="T59" fmla="*/ 27 h 802"/>
                <a:gd name="T60" fmla="*/ 15 w 844"/>
                <a:gd name="T61" fmla="*/ 26 h 802"/>
                <a:gd name="T62" fmla="*/ 14 w 844"/>
                <a:gd name="T63" fmla="*/ 25 h 802"/>
                <a:gd name="T64" fmla="*/ 13 w 844"/>
                <a:gd name="T65" fmla="*/ 23 h 802"/>
                <a:gd name="T66" fmla="*/ 12 w 844"/>
                <a:gd name="T67" fmla="*/ 22 h 802"/>
                <a:gd name="T68" fmla="*/ 12 w 844"/>
                <a:gd name="T69" fmla="*/ 21 h 802"/>
                <a:gd name="T70" fmla="*/ 11 w 844"/>
                <a:gd name="T71" fmla="*/ 20 h 802"/>
                <a:gd name="T72" fmla="*/ 11 w 844"/>
                <a:gd name="T73" fmla="*/ 18 h 802"/>
                <a:gd name="T74" fmla="*/ 0 w 844"/>
                <a:gd name="T75" fmla="*/ 23 h 802"/>
                <a:gd name="T76" fmla="*/ 17 w 844"/>
                <a:gd name="T77" fmla="*/ 0 h 802"/>
                <a:gd name="T78" fmla="*/ 45 w 844"/>
                <a:gd name="T79" fmla="*/ 3 h 802"/>
                <a:gd name="T80" fmla="*/ 34 w 844"/>
                <a:gd name="T81" fmla="*/ 8 h 802"/>
                <a:gd name="T82" fmla="*/ 34 w 844"/>
                <a:gd name="T83" fmla="*/ 9 h 802"/>
                <a:gd name="T84" fmla="*/ 35 w 844"/>
                <a:gd name="T85" fmla="*/ 11 h 802"/>
                <a:gd name="T86" fmla="*/ 36 w 844"/>
                <a:gd name="T87" fmla="*/ 12 h 802"/>
                <a:gd name="T88" fmla="*/ 37 w 844"/>
                <a:gd name="T89" fmla="*/ 14 h 802"/>
                <a:gd name="T90" fmla="*/ 38 w 844"/>
                <a:gd name="T91" fmla="*/ 16 h 802"/>
                <a:gd name="T92" fmla="*/ 40 w 844"/>
                <a:gd name="T93" fmla="*/ 17 h 802"/>
                <a:gd name="T94" fmla="*/ 41 w 844"/>
                <a:gd name="T95" fmla="*/ 18 h 802"/>
                <a:gd name="T96" fmla="*/ 42 w 844"/>
                <a:gd name="T97" fmla="*/ 19 h 802"/>
                <a:gd name="T98" fmla="*/ 43 w 844"/>
                <a:gd name="T99" fmla="*/ 21 h 802"/>
                <a:gd name="T100" fmla="*/ 44 w 844"/>
                <a:gd name="T101" fmla="*/ 22 h 802"/>
                <a:gd name="T102" fmla="*/ 46 w 844"/>
                <a:gd name="T103" fmla="*/ 23 h 802"/>
                <a:gd name="T104" fmla="*/ 47 w 844"/>
                <a:gd name="T105" fmla="*/ 24 h 802"/>
                <a:gd name="T106" fmla="*/ 48 w 844"/>
                <a:gd name="T107" fmla="*/ 25 h 802"/>
                <a:gd name="T108" fmla="*/ 50 w 844"/>
                <a:gd name="T109" fmla="*/ 26 h 802"/>
                <a:gd name="T110" fmla="*/ 51 w 844"/>
                <a:gd name="T111" fmla="*/ 27 h 802"/>
                <a:gd name="T112" fmla="*/ 52 w 844"/>
                <a:gd name="T113" fmla="*/ 27 h 802"/>
                <a:gd name="T114" fmla="*/ 53 w 844"/>
                <a:gd name="T115" fmla="*/ 28 h 802"/>
                <a:gd name="T116" fmla="*/ 42 w 844"/>
                <a:gd name="T117" fmla="*/ 51 h 8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4"/>
                <a:gd name="T178" fmla="*/ 0 h 802"/>
                <a:gd name="T179" fmla="*/ 844 w 844"/>
                <a:gd name="T180" fmla="*/ 802 h 8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4" h="802">
                  <a:moveTo>
                    <a:pt x="670" y="802"/>
                  </a:moveTo>
                  <a:lnTo>
                    <a:pt x="653" y="793"/>
                  </a:lnTo>
                  <a:lnTo>
                    <a:pt x="639" y="786"/>
                  </a:lnTo>
                  <a:lnTo>
                    <a:pt x="623" y="778"/>
                  </a:lnTo>
                  <a:lnTo>
                    <a:pt x="609" y="770"/>
                  </a:lnTo>
                  <a:lnTo>
                    <a:pt x="594" y="762"/>
                  </a:lnTo>
                  <a:lnTo>
                    <a:pt x="579" y="753"/>
                  </a:lnTo>
                  <a:lnTo>
                    <a:pt x="565" y="743"/>
                  </a:lnTo>
                  <a:lnTo>
                    <a:pt x="550" y="735"/>
                  </a:lnTo>
                  <a:lnTo>
                    <a:pt x="533" y="723"/>
                  </a:lnTo>
                  <a:lnTo>
                    <a:pt x="515" y="711"/>
                  </a:lnTo>
                  <a:lnTo>
                    <a:pt x="501" y="700"/>
                  </a:lnTo>
                  <a:lnTo>
                    <a:pt x="487" y="688"/>
                  </a:lnTo>
                  <a:lnTo>
                    <a:pt x="470" y="676"/>
                  </a:lnTo>
                  <a:lnTo>
                    <a:pt x="453" y="663"/>
                  </a:lnTo>
                  <a:lnTo>
                    <a:pt x="438" y="650"/>
                  </a:lnTo>
                  <a:lnTo>
                    <a:pt x="421" y="636"/>
                  </a:lnTo>
                  <a:lnTo>
                    <a:pt x="408" y="624"/>
                  </a:lnTo>
                  <a:lnTo>
                    <a:pt x="390" y="607"/>
                  </a:lnTo>
                  <a:lnTo>
                    <a:pt x="375" y="592"/>
                  </a:lnTo>
                  <a:lnTo>
                    <a:pt x="362" y="578"/>
                  </a:lnTo>
                  <a:lnTo>
                    <a:pt x="347" y="562"/>
                  </a:lnTo>
                  <a:lnTo>
                    <a:pt x="336" y="550"/>
                  </a:lnTo>
                  <a:lnTo>
                    <a:pt x="323" y="535"/>
                  </a:lnTo>
                  <a:lnTo>
                    <a:pt x="310" y="520"/>
                  </a:lnTo>
                  <a:lnTo>
                    <a:pt x="296" y="501"/>
                  </a:lnTo>
                  <a:lnTo>
                    <a:pt x="283" y="486"/>
                  </a:lnTo>
                  <a:lnTo>
                    <a:pt x="270" y="469"/>
                  </a:lnTo>
                  <a:lnTo>
                    <a:pt x="254" y="448"/>
                  </a:lnTo>
                  <a:lnTo>
                    <a:pt x="241" y="430"/>
                  </a:lnTo>
                  <a:lnTo>
                    <a:pt x="227" y="409"/>
                  </a:lnTo>
                  <a:lnTo>
                    <a:pt x="214" y="388"/>
                  </a:lnTo>
                  <a:lnTo>
                    <a:pt x="202" y="367"/>
                  </a:lnTo>
                  <a:lnTo>
                    <a:pt x="189" y="344"/>
                  </a:lnTo>
                  <a:lnTo>
                    <a:pt x="181" y="324"/>
                  </a:lnTo>
                  <a:lnTo>
                    <a:pt x="170" y="306"/>
                  </a:lnTo>
                  <a:lnTo>
                    <a:pt x="161" y="285"/>
                  </a:lnTo>
                  <a:lnTo>
                    <a:pt x="0" y="361"/>
                  </a:lnTo>
                  <a:lnTo>
                    <a:pt x="265" y="0"/>
                  </a:lnTo>
                  <a:lnTo>
                    <a:pt x="713" y="39"/>
                  </a:lnTo>
                  <a:lnTo>
                    <a:pt x="533" y="119"/>
                  </a:lnTo>
                  <a:lnTo>
                    <a:pt x="544" y="142"/>
                  </a:lnTo>
                  <a:lnTo>
                    <a:pt x="557" y="166"/>
                  </a:lnTo>
                  <a:lnTo>
                    <a:pt x="573" y="192"/>
                  </a:lnTo>
                  <a:lnTo>
                    <a:pt x="592" y="220"/>
                  </a:lnTo>
                  <a:lnTo>
                    <a:pt x="608" y="242"/>
                  </a:lnTo>
                  <a:lnTo>
                    <a:pt x="627" y="264"/>
                  </a:lnTo>
                  <a:lnTo>
                    <a:pt x="644" y="285"/>
                  </a:lnTo>
                  <a:lnTo>
                    <a:pt x="662" y="304"/>
                  </a:lnTo>
                  <a:lnTo>
                    <a:pt x="682" y="321"/>
                  </a:lnTo>
                  <a:lnTo>
                    <a:pt x="703" y="341"/>
                  </a:lnTo>
                  <a:lnTo>
                    <a:pt x="723" y="357"/>
                  </a:lnTo>
                  <a:lnTo>
                    <a:pt x="743" y="373"/>
                  </a:lnTo>
                  <a:lnTo>
                    <a:pt x="762" y="387"/>
                  </a:lnTo>
                  <a:lnTo>
                    <a:pt x="786" y="403"/>
                  </a:lnTo>
                  <a:lnTo>
                    <a:pt x="810" y="417"/>
                  </a:lnTo>
                  <a:lnTo>
                    <a:pt x="827" y="424"/>
                  </a:lnTo>
                  <a:lnTo>
                    <a:pt x="844" y="433"/>
                  </a:lnTo>
                  <a:lnTo>
                    <a:pt x="670" y="802"/>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6" name="Shape 26"/>
            <p:cNvSpPr>
              <a:spLocks/>
            </p:cNvSpPr>
            <p:nvPr/>
          </p:nvSpPr>
          <p:spPr bwMode="auto">
            <a:xfrm>
              <a:off x="1893" y="2533"/>
              <a:ext cx="458" cy="366"/>
            </a:xfrm>
            <a:custGeom>
              <a:avLst/>
              <a:gdLst>
                <a:gd name="T0" fmla="*/ 23 w 916"/>
                <a:gd name="T1" fmla="*/ 0 h 732"/>
                <a:gd name="T2" fmla="*/ 19 w 916"/>
                <a:gd name="T3" fmla="*/ 12 h 732"/>
                <a:gd name="T4" fmla="*/ 20 w 916"/>
                <a:gd name="T5" fmla="*/ 13 h 732"/>
                <a:gd name="T6" fmla="*/ 21 w 916"/>
                <a:gd name="T7" fmla="*/ 13 h 732"/>
                <a:gd name="T8" fmla="*/ 22 w 916"/>
                <a:gd name="T9" fmla="*/ 13 h 732"/>
                <a:gd name="T10" fmla="*/ 23 w 916"/>
                <a:gd name="T11" fmla="*/ 14 h 732"/>
                <a:gd name="T12" fmla="*/ 25 w 916"/>
                <a:gd name="T13" fmla="*/ 14 h 732"/>
                <a:gd name="T14" fmla="*/ 26 w 916"/>
                <a:gd name="T15" fmla="*/ 14 h 732"/>
                <a:gd name="T16" fmla="*/ 27 w 916"/>
                <a:gd name="T17" fmla="*/ 14 h 732"/>
                <a:gd name="T18" fmla="*/ 29 w 916"/>
                <a:gd name="T19" fmla="*/ 15 h 732"/>
                <a:gd name="T20" fmla="*/ 31 w 916"/>
                <a:gd name="T21" fmla="*/ 15 h 732"/>
                <a:gd name="T22" fmla="*/ 34 w 916"/>
                <a:gd name="T23" fmla="*/ 15 h 732"/>
                <a:gd name="T24" fmla="*/ 35 w 916"/>
                <a:gd name="T25" fmla="*/ 15 h 732"/>
                <a:gd name="T26" fmla="*/ 36 w 916"/>
                <a:gd name="T27" fmla="*/ 15 h 732"/>
                <a:gd name="T28" fmla="*/ 38 w 916"/>
                <a:gd name="T29" fmla="*/ 14 h 732"/>
                <a:gd name="T30" fmla="*/ 39 w 916"/>
                <a:gd name="T31" fmla="*/ 14 h 732"/>
                <a:gd name="T32" fmla="*/ 41 w 916"/>
                <a:gd name="T33" fmla="*/ 14 h 732"/>
                <a:gd name="T34" fmla="*/ 42 w 916"/>
                <a:gd name="T35" fmla="*/ 13 h 732"/>
                <a:gd name="T36" fmla="*/ 44 w 916"/>
                <a:gd name="T37" fmla="*/ 13 h 732"/>
                <a:gd name="T38" fmla="*/ 58 w 916"/>
                <a:gd name="T39" fmla="*/ 35 h 732"/>
                <a:gd name="T40" fmla="*/ 56 w 916"/>
                <a:gd name="T41" fmla="*/ 36 h 732"/>
                <a:gd name="T42" fmla="*/ 55 w 916"/>
                <a:gd name="T43" fmla="*/ 36 h 732"/>
                <a:gd name="T44" fmla="*/ 54 w 916"/>
                <a:gd name="T45" fmla="*/ 36 h 732"/>
                <a:gd name="T46" fmla="*/ 53 w 916"/>
                <a:gd name="T47" fmla="*/ 37 h 732"/>
                <a:gd name="T48" fmla="*/ 52 w 916"/>
                <a:gd name="T49" fmla="*/ 37 h 732"/>
                <a:gd name="T50" fmla="*/ 50 w 916"/>
                <a:gd name="T51" fmla="*/ 38 h 732"/>
                <a:gd name="T52" fmla="*/ 49 w 916"/>
                <a:gd name="T53" fmla="*/ 38 h 732"/>
                <a:gd name="T54" fmla="*/ 48 w 916"/>
                <a:gd name="T55" fmla="*/ 38 h 732"/>
                <a:gd name="T56" fmla="*/ 47 w 916"/>
                <a:gd name="T57" fmla="*/ 38 h 732"/>
                <a:gd name="T58" fmla="*/ 46 w 916"/>
                <a:gd name="T59" fmla="*/ 39 h 732"/>
                <a:gd name="T60" fmla="*/ 44 w 916"/>
                <a:gd name="T61" fmla="*/ 39 h 732"/>
                <a:gd name="T62" fmla="*/ 43 w 916"/>
                <a:gd name="T63" fmla="*/ 39 h 732"/>
                <a:gd name="T64" fmla="*/ 42 w 916"/>
                <a:gd name="T65" fmla="*/ 40 h 732"/>
                <a:gd name="T66" fmla="*/ 40 w 916"/>
                <a:gd name="T67" fmla="*/ 40 h 732"/>
                <a:gd name="T68" fmla="*/ 39 w 916"/>
                <a:gd name="T69" fmla="*/ 40 h 732"/>
                <a:gd name="T70" fmla="*/ 37 w 916"/>
                <a:gd name="T71" fmla="*/ 40 h 732"/>
                <a:gd name="T72" fmla="*/ 35 w 916"/>
                <a:gd name="T73" fmla="*/ 40 h 732"/>
                <a:gd name="T74" fmla="*/ 34 w 916"/>
                <a:gd name="T75" fmla="*/ 40 h 732"/>
                <a:gd name="T76" fmla="*/ 32 w 916"/>
                <a:gd name="T77" fmla="*/ 40 h 732"/>
                <a:gd name="T78" fmla="*/ 30 w 916"/>
                <a:gd name="T79" fmla="*/ 40 h 732"/>
                <a:gd name="T80" fmla="*/ 28 w 916"/>
                <a:gd name="T81" fmla="*/ 40 h 732"/>
                <a:gd name="T82" fmla="*/ 27 w 916"/>
                <a:gd name="T83" fmla="*/ 40 h 732"/>
                <a:gd name="T84" fmla="*/ 26 w 916"/>
                <a:gd name="T85" fmla="*/ 40 h 732"/>
                <a:gd name="T86" fmla="*/ 24 w 916"/>
                <a:gd name="T87" fmla="*/ 40 h 732"/>
                <a:gd name="T88" fmla="*/ 23 w 916"/>
                <a:gd name="T89" fmla="*/ 39 h 732"/>
                <a:gd name="T90" fmla="*/ 21 w 916"/>
                <a:gd name="T91" fmla="*/ 39 h 732"/>
                <a:gd name="T92" fmla="*/ 20 w 916"/>
                <a:gd name="T93" fmla="*/ 39 h 732"/>
                <a:gd name="T94" fmla="*/ 18 w 916"/>
                <a:gd name="T95" fmla="*/ 39 h 732"/>
                <a:gd name="T96" fmla="*/ 17 w 916"/>
                <a:gd name="T97" fmla="*/ 38 h 732"/>
                <a:gd name="T98" fmla="*/ 15 w 916"/>
                <a:gd name="T99" fmla="*/ 38 h 732"/>
                <a:gd name="T100" fmla="*/ 14 w 916"/>
                <a:gd name="T101" fmla="*/ 37 h 732"/>
                <a:gd name="T102" fmla="*/ 12 w 916"/>
                <a:gd name="T103" fmla="*/ 37 h 732"/>
                <a:gd name="T104" fmla="*/ 11 w 916"/>
                <a:gd name="T105" fmla="*/ 37 h 732"/>
                <a:gd name="T106" fmla="*/ 9 w 916"/>
                <a:gd name="T107" fmla="*/ 36 h 732"/>
                <a:gd name="T108" fmla="*/ 5 w 916"/>
                <a:gd name="T109" fmla="*/ 46 h 732"/>
                <a:gd name="T110" fmla="*/ 0 w 916"/>
                <a:gd name="T111" fmla="*/ 17 h 732"/>
                <a:gd name="T112" fmla="*/ 23 w 916"/>
                <a:gd name="T113" fmla="*/ 0 h 7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6"/>
                <a:gd name="T172" fmla="*/ 0 h 732"/>
                <a:gd name="T173" fmla="*/ 916 w 916"/>
                <a:gd name="T174" fmla="*/ 732 h 7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6" h="732">
                  <a:moveTo>
                    <a:pt x="367" y="0"/>
                  </a:moveTo>
                  <a:lnTo>
                    <a:pt x="291" y="189"/>
                  </a:lnTo>
                  <a:lnTo>
                    <a:pt x="308" y="196"/>
                  </a:lnTo>
                  <a:lnTo>
                    <a:pt x="325" y="201"/>
                  </a:lnTo>
                  <a:lnTo>
                    <a:pt x="343" y="206"/>
                  </a:lnTo>
                  <a:lnTo>
                    <a:pt x="364" y="212"/>
                  </a:lnTo>
                  <a:lnTo>
                    <a:pt x="388" y="216"/>
                  </a:lnTo>
                  <a:lnTo>
                    <a:pt x="409" y="219"/>
                  </a:lnTo>
                  <a:lnTo>
                    <a:pt x="431" y="222"/>
                  </a:lnTo>
                  <a:lnTo>
                    <a:pt x="456" y="226"/>
                  </a:lnTo>
                  <a:lnTo>
                    <a:pt x="482" y="228"/>
                  </a:lnTo>
                  <a:lnTo>
                    <a:pt x="529" y="228"/>
                  </a:lnTo>
                  <a:lnTo>
                    <a:pt x="554" y="227"/>
                  </a:lnTo>
                  <a:lnTo>
                    <a:pt x="575" y="225"/>
                  </a:lnTo>
                  <a:lnTo>
                    <a:pt x="598" y="221"/>
                  </a:lnTo>
                  <a:lnTo>
                    <a:pt x="622" y="217"/>
                  </a:lnTo>
                  <a:lnTo>
                    <a:pt x="643" y="214"/>
                  </a:lnTo>
                  <a:lnTo>
                    <a:pt x="669" y="207"/>
                  </a:lnTo>
                  <a:lnTo>
                    <a:pt x="693" y="200"/>
                  </a:lnTo>
                  <a:lnTo>
                    <a:pt x="916" y="553"/>
                  </a:lnTo>
                  <a:lnTo>
                    <a:pt x="894" y="562"/>
                  </a:lnTo>
                  <a:lnTo>
                    <a:pt x="874" y="570"/>
                  </a:lnTo>
                  <a:lnTo>
                    <a:pt x="855" y="576"/>
                  </a:lnTo>
                  <a:lnTo>
                    <a:pt x="836" y="583"/>
                  </a:lnTo>
                  <a:lnTo>
                    <a:pt x="817" y="588"/>
                  </a:lnTo>
                  <a:lnTo>
                    <a:pt x="798" y="595"/>
                  </a:lnTo>
                  <a:lnTo>
                    <a:pt x="780" y="599"/>
                  </a:lnTo>
                  <a:lnTo>
                    <a:pt x="762" y="603"/>
                  </a:lnTo>
                  <a:lnTo>
                    <a:pt x="744" y="608"/>
                  </a:lnTo>
                  <a:lnTo>
                    <a:pt x="723" y="613"/>
                  </a:lnTo>
                  <a:lnTo>
                    <a:pt x="699" y="616"/>
                  </a:lnTo>
                  <a:lnTo>
                    <a:pt x="679" y="621"/>
                  </a:lnTo>
                  <a:lnTo>
                    <a:pt x="658" y="625"/>
                  </a:lnTo>
                  <a:lnTo>
                    <a:pt x="635" y="628"/>
                  </a:lnTo>
                  <a:lnTo>
                    <a:pt x="611" y="630"/>
                  </a:lnTo>
                  <a:lnTo>
                    <a:pt x="585" y="631"/>
                  </a:lnTo>
                  <a:lnTo>
                    <a:pt x="560" y="634"/>
                  </a:lnTo>
                  <a:lnTo>
                    <a:pt x="536" y="634"/>
                  </a:lnTo>
                  <a:lnTo>
                    <a:pt x="510" y="634"/>
                  </a:lnTo>
                  <a:lnTo>
                    <a:pt x="478" y="634"/>
                  </a:lnTo>
                  <a:lnTo>
                    <a:pt x="448" y="632"/>
                  </a:lnTo>
                  <a:lnTo>
                    <a:pt x="428" y="631"/>
                  </a:lnTo>
                  <a:lnTo>
                    <a:pt x="405" y="630"/>
                  </a:lnTo>
                  <a:lnTo>
                    <a:pt x="381" y="628"/>
                  </a:lnTo>
                  <a:lnTo>
                    <a:pt x="354" y="624"/>
                  </a:lnTo>
                  <a:lnTo>
                    <a:pt x="331" y="619"/>
                  </a:lnTo>
                  <a:lnTo>
                    <a:pt x="308" y="616"/>
                  </a:lnTo>
                  <a:lnTo>
                    <a:pt x="281" y="610"/>
                  </a:lnTo>
                  <a:lnTo>
                    <a:pt x="261" y="604"/>
                  </a:lnTo>
                  <a:lnTo>
                    <a:pt x="235" y="599"/>
                  </a:lnTo>
                  <a:lnTo>
                    <a:pt x="212" y="592"/>
                  </a:lnTo>
                  <a:lnTo>
                    <a:pt x="189" y="586"/>
                  </a:lnTo>
                  <a:lnTo>
                    <a:pt x="165" y="577"/>
                  </a:lnTo>
                  <a:lnTo>
                    <a:pt x="136" y="566"/>
                  </a:lnTo>
                  <a:lnTo>
                    <a:pt x="66" y="732"/>
                  </a:lnTo>
                  <a:lnTo>
                    <a:pt x="0" y="263"/>
                  </a:lnTo>
                  <a:lnTo>
                    <a:pt x="367" y="0"/>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7" name="Shape 27"/>
            <p:cNvSpPr>
              <a:spLocks/>
            </p:cNvSpPr>
            <p:nvPr/>
          </p:nvSpPr>
          <p:spPr bwMode="auto">
            <a:xfrm>
              <a:off x="2223" y="2461"/>
              <a:ext cx="398" cy="398"/>
            </a:xfrm>
            <a:custGeom>
              <a:avLst/>
              <a:gdLst>
                <a:gd name="T0" fmla="*/ 50 w 795"/>
                <a:gd name="T1" fmla="*/ 11 h 795"/>
                <a:gd name="T2" fmla="*/ 50 w 795"/>
                <a:gd name="T3" fmla="*/ 12 h 795"/>
                <a:gd name="T4" fmla="*/ 49 w 795"/>
                <a:gd name="T5" fmla="*/ 13 h 795"/>
                <a:gd name="T6" fmla="*/ 49 w 795"/>
                <a:gd name="T7" fmla="*/ 14 h 795"/>
                <a:gd name="T8" fmla="*/ 48 w 795"/>
                <a:gd name="T9" fmla="*/ 15 h 795"/>
                <a:gd name="T10" fmla="*/ 48 w 795"/>
                <a:gd name="T11" fmla="*/ 16 h 795"/>
                <a:gd name="T12" fmla="*/ 47 w 795"/>
                <a:gd name="T13" fmla="*/ 17 h 795"/>
                <a:gd name="T14" fmla="*/ 47 w 795"/>
                <a:gd name="T15" fmla="*/ 18 h 795"/>
                <a:gd name="T16" fmla="*/ 46 w 795"/>
                <a:gd name="T17" fmla="*/ 19 h 795"/>
                <a:gd name="T18" fmla="*/ 45 w 795"/>
                <a:gd name="T19" fmla="*/ 20 h 795"/>
                <a:gd name="T20" fmla="*/ 44 w 795"/>
                <a:gd name="T21" fmla="*/ 21 h 795"/>
                <a:gd name="T22" fmla="*/ 44 w 795"/>
                <a:gd name="T23" fmla="*/ 22 h 795"/>
                <a:gd name="T24" fmla="*/ 43 w 795"/>
                <a:gd name="T25" fmla="*/ 23 h 795"/>
                <a:gd name="T26" fmla="*/ 42 w 795"/>
                <a:gd name="T27" fmla="*/ 24 h 795"/>
                <a:gd name="T28" fmla="*/ 41 w 795"/>
                <a:gd name="T29" fmla="*/ 25 h 795"/>
                <a:gd name="T30" fmla="*/ 41 w 795"/>
                <a:gd name="T31" fmla="*/ 26 h 795"/>
                <a:gd name="T32" fmla="*/ 40 w 795"/>
                <a:gd name="T33" fmla="*/ 27 h 795"/>
                <a:gd name="T34" fmla="*/ 39 w 795"/>
                <a:gd name="T35" fmla="*/ 28 h 795"/>
                <a:gd name="T36" fmla="*/ 38 w 795"/>
                <a:gd name="T37" fmla="*/ 29 h 795"/>
                <a:gd name="T38" fmla="*/ 37 w 795"/>
                <a:gd name="T39" fmla="*/ 30 h 795"/>
                <a:gd name="T40" fmla="*/ 36 w 795"/>
                <a:gd name="T41" fmla="*/ 31 h 795"/>
                <a:gd name="T42" fmla="*/ 35 w 795"/>
                <a:gd name="T43" fmla="*/ 32 h 795"/>
                <a:gd name="T44" fmla="*/ 34 w 795"/>
                <a:gd name="T45" fmla="*/ 32 h 795"/>
                <a:gd name="T46" fmla="*/ 33 w 795"/>
                <a:gd name="T47" fmla="*/ 33 h 795"/>
                <a:gd name="T48" fmla="*/ 32 w 795"/>
                <a:gd name="T49" fmla="*/ 34 h 795"/>
                <a:gd name="T50" fmla="*/ 31 w 795"/>
                <a:gd name="T51" fmla="*/ 35 h 795"/>
                <a:gd name="T52" fmla="*/ 30 w 795"/>
                <a:gd name="T53" fmla="*/ 36 h 795"/>
                <a:gd name="T54" fmla="*/ 29 w 795"/>
                <a:gd name="T55" fmla="*/ 36 h 795"/>
                <a:gd name="T56" fmla="*/ 28 w 795"/>
                <a:gd name="T57" fmla="*/ 37 h 795"/>
                <a:gd name="T58" fmla="*/ 27 w 795"/>
                <a:gd name="T59" fmla="*/ 38 h 795"/>
                <a:gd name="T60" fmla="*/ 26 w 795"/>
                <a:gd name="T61" fmla="*/ 39 h 795"/>
                <a:gd name="T62" fmla="*/ 24 w 795"/>
                <a:gd name="T63" fmla="*/ 40 h 795"/>
                <a:gd name="T64" fmla="*/ 23 w 795"/>
                <a:gd name="T65" fmla="*/ 41 h 795"/>
                <a:gd name="T66" fmla="*/ 30 w 795"/>
                <a:gd name="T67" fmla="*/ 50 h 795"/>
                <a:gd name="T68" fmla="*/ 3 w 795"/>
                <a:gd name="T69" fmla="*/ 38 h 795"/>
                <a:gd name="T70" fmla="*/ 0 w 795"/>
                <a:gd name="T71" fmla="*/ 14 h 795"/>
                <a:gd name="T72" fmla="*/ 6 w 795"/>
                <a:gd name="T73" fmla="*/ 20 h 795"/>
                <a:gd name="T74" fmla="*/ 7 w 795"/>
                <a:gd name="T75" fmla="*/ 20 h 795"/>
                <a:gd name="T76" fmla="*/ 9 w 795"/>
                <a:gd name="T77" fmla="*/ 19 h 795"/>
                <a:gd name="T78" fmla="*/ 10 w 795"/>
                <a:gd name="T79" fmla="*/ 18 h 795"/>
                <a:gd name="T80" fmla="*/ 12 w 795"/>
                <a:gd name="T81" fmla="*/ 17 h 795"/>
                <a:gd name="T82" fmla="*/ 14 w 795"/>
                <a:gd name="T83" fmla="*/ 16 h 795"/>
                <a:gd name="T84" fmla="*/ 15 w 795"/>
                <a:gd name="T85" fmla="*/ 15 h 795"/>
                <a:gd name="T86" fmla="*/ 17 w 795"/>
                <a:gd name="T87" fmla="*/ 14 h 795"/>
                <a:gd name="T88" fmla="*/ 18 w 795"/>
                <a:gd name="T89" fmla="*/ 13 h 795"/>
                <a:gd name="T90" fmla="*/ 19 w 795"/>
                <a:gd name="T91" fmla="*/ 12 h 795"/>
                <a:gd name="T92" fmla="*/ 20 w 795"/>
                <a:gd name="T93" fmla="*/ 11 h 795"/>
                <a:gd name="T94" fmla="*/ 21 w 795"/>
                <a:gd name="T95" fmla="*/ 9 h 795"/>
                <a:gd name="T96" fmla="*/ 22 w 795"/>
                <a:gd name="T97" fmla="*/ 8 h 795"/>
                <a:gd name="T98" fmla="*/ 23 w 795"/>
                <a:gd name="T99" fmla="*/ 7 h 795"/>
                <a:gd name="T100" fmla="*/ 24 w 795"/>
                <a:gd name="T101" fmla="*/ 6 h 795"/>
                <a:gd name="T102" fmla="*/ 25 w 795"/>
                <a:gd name="T103" fmla="*/ 4 h 795"/>
                <a:gd name="T104" fmla="*/ 26 w 795"/>
                <a:gd name="T105" fmla="*/ 3 h 795"/>
                <a:gd name="T106" fmla="*/ 27 w 795"/>
                <a:gd name="T107" fmla="*/ 2 h 795"/>
                <a:gd name="T108" fmla="*/ 27 w 795"/>
                <a:gd name="T109" fmla="*/ 0 h 795"/>
                <a:gd name="T110" fmla="*/ 50 w 795"/>
                <a:gd name="T111" fmla="*/ 11 h 7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5"/>
                <a:gd name="T169" fmla="*/ 0 h 795"/>
                <a:gd name="T170" fmla="*/ 795 w 795"/>
                <a:gd name="T171" fmla="*/ 795 h 7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5" h="795">
                  <a:moveTo>
                    <a:pt x="795" y="174"/>
                  </a:moveTo>
                  <a:lnTo>
                    <a:pt x="786" y="192"/>
                  </a:lnTo>
                  <a:lnTo>
                    <a:pt x="779" y="206"/>
                  </a:lnTo>
                  <a:lnTo>
                    <a:pt x="770" y="221"/>
                  </a:lnTo>
                  <a:lnTo>
                    <a:pt x="764" y="235"/>
                  </a:lnTo>
                  <a:lnTo>
                    <a:pt x="755" y="250"/>
                  </a:lnTo>
                  <a:lnTo>
                    <a:pt x="745" y="266"/>
                  </a:lnTo>
                  <a:lnTo>
                    <a:pt x="737" y="280"/>
                  </a:lnTo>
                  <a:lnTo>
                    <a:pt x="727" y="295"/>
                  </a:lnTo>
                  <a:lnTo>
                    <a:pt x="715" y="311"/>
                  </a:lnTo>
                  <a:lnTo>
                    <a:pt x="703" y="329"/>
                  </a:lnTo>
                  <a:lnTo>
                    <a:pt x="693" y="343"/>
                  </a:lnTo>
                  <a:lnTo>
                    <a:pt x="681" y="357"/>
                  </a:lnTo>
                  <a:lnTo>
                    <a:pt x="668" y="374"/>
                  </a:lnTo>
                  <a:lnTo>
                    <a:pt x="655" y="391"/>
                  </a:lnTo>
                  <a:lnTo>
                    <a:pt x="642" y="407"/>
                  </a:lnTo>
                  <a:lnTo>
                    <a:pt x="628" y="423"/>
                  </a:lnTo>
                  <a:lnTo>
                    <a:pt x="616" y="436"/>
                  </a:lnTo>
                  <a:lnTo>
                    <a:pt x="599" y="454"/>
                  </a:lnTo>
                  <a:lnTo>
                    <a:pt x="585" y="470"/>
                  </a:lnTo>
                  <a:lnTo>
                    <a:pt x="571" y="483"/>
                  </a:lnTo>
                  <a:lnTo>
                    <a:pt x="555" y="498"/>
                  </a:lnTo>
                  <a:lnTo>
                    <a:pt x="543" y="509"/>
                  </a:lnTo>
                  <a:lnTo>
                    <a:pt x="527" y="522"/>
                  </a:lnTo>
                  <a:lnTo>
                    <a:pt x="512" y="535"/>
                  </a:lnTo>
                  <a:lnTo>
                    <a:pt x="495" y="549"/>
                  </a:lnTo>
                  <a:lnTo>
                    <a:pt x="480" y="561"/>
                  </a:lnTo>
                  <a:lnTo>
                    <a:pt x="462" y="574"/>
                  </a:lnTo>
                  <a:lnTo>
                    <a:pt x="441" y="589"/>
                  </a:lnTo>
                  <a:lnTo>
                    <a:pt x="422" y="602"/>
                  </a:lnTo>
                  <a:lnTo>
                    <a:pt x="403" y="616"/>
                  </a:lnTo>
                  <a:lnTo>
                    <a:pt x="382" y="630"/>
                  </a:lnTo>
                  <a:lnTo>
                    <a:pt x="360" y="642"/>
                  </a:lnTo>
                  <a:lnTo>
                    <a:pt x="470" y="795"/>
                  </a:lnTo>
                  <a:lnTo>
                    <a:pt x="33" y="599"/>
                  </a:lnTo>
                  <a:lnTo>
                    <a:pt x="0" y="210"/>
                  </a:lnTo>
                  <a:lnTo>
                    <a:pt x="91" y="320"/>
                  </a:lnTo>
                  <a:lnTo>
                    <a:pt x="112" y="310"/>
                  </a:lnTo>
                  <a:lnTo>
                    <a:pt x="132" y="299"/>
                  </a:lnTo>
                  <a:lnTo>
                    <a:pt x="160" y="286"/>
                  </a:lnTo>
                  <a:lnTo>
                    <a:pt x="186" y="271"/>
                  </a:lnTo>
                  <a:lnTo>
                    <a:pt x="213" y="253"/>
                  </a:lnTo>
                  <a:lnTo>
                    <a:pt x="236" y="236"/>
                  </a:lnTo>
                  <a:lnTo>
                    <a:pt x="257" y="218"/>
                  </a:lnTo>
                  <a:lnTo>
                    <a:pt x="279" y="199"/>
                  </a:lnTo>
                  <a:lnTo>
                    <a:pt x="296" y="182"/>
                  </a:lnTo>
                  <a:lnTo>
                    <a:pt x="315" y="163"/>
                  </a:lnTo>
                  <a:lnTo>
                    <a:pt x="334" y="141"/>
                  </a:lnTo>
                  <a:lnTo>
                    <a:pt x="351" y="121"/>
                  </a:lnTo>
                  <a:lnTo>
                    <a:pt x="367" y="101"/>
                  </a:lnTo>
                  <a:lnTo>
                    <a:pt x="381" y="82"/>
                  </a:lnTo>
                  <a:lnTo>
                    <a:pt x="396" y="57"/>
                  </a:lnTo>
                  <a:lnTo>
                    <a:pt x="410" y="35"/>
                  </a:lnTo>
                  <a:lnTo>
                    <a:pt x="418" y="17"/>
                  </a:lnTo>
                  <a:lnTo>
                    <a:pt x="425" y="0"/>
                  </a:lnTo>
                  <a:lnTo>
                    <a:pt x="795" y="174"/>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8" name="Shape 28"/>
            <p:cNvSpPr>
              <a:spLocks/>
            </p:cNvSpPr>
            <p:nvPr/>
          </p:nvSpPr>
          <p:spPr bwMode="auto">
            <a:xfrm>
              <a:off x="2356" y="2106"/>
              <a:ext cx="367" cy="463"/>
            </a:xfrm>
            <a:custGeom>
              <a:avLst/>
              <a:gdLst>
                <a:gd name="T0" fmla="*/ 0 w 733"/>
                <a:gd name="T1" fmla="*/ 37 h 926"/>
                <a:gd name="T2" fmla="*/ 12 w 733"/>
                <a:gd name="T3" fmla="*/ 42 h 926"/>
                <a:gd name="T4" fmla="*/ 12 w 733"/>
                <a:gd name="T5" fmla="*/ 40 h 926"/>
                <a:gd name="T6" fmla="*/ 13 w 733"/>
                <a:gd name="T7" fmla="*/ 39 h 926"/>
                <a:gd name="T8" fmla="*/ 13 w 733"/>
                <a:gd name="T9" fmla="*/ 37 h 926"/>
                <a:gd name="T10" fmla="*/ 14 w 733"/>
                <a:gd name="T11" fmla="*/ 36 h 926"/>
                <a:gd name="T12" fmla="*/ 14 w 733"/>
                <a:gd name="T13" fmla="*/ 35 h 926"/>
                <a:gd name="T14" fmla="*/ 14 w 733"/>
                <a:gd name="T15" fmla="*/ 34 h 926"/>
                <a:gd name="T16" fmla="*/ 14 w 733"/>
                <a:gd name="T17" fmla="*/ 32 h 926"/>
                <a:gd name="T18" fmla="*/ 15 w 733"/>
                <a:gd name="T19" fmla="*/ 31 h 926"/>
                <a:gd name="T20" fmla="*/ 15 w 733"/>
                <a:gd name="T21" fmla="*/ 29 h 926"/>
                <a:gd name="T22" fmla="*/ 15 w 733"/>
                <a:gd name="T23" fmla="*/ 28 h 926"/>
                <a:gd name="T24" fmla="*/ 15 w 733"/>
                <a:gd name="T25" fmla="*/ 25 h 926"/>
                <a:gd name="T26" fmla="*/ 15 w 733"/>
                <a:gd name="T27" fmla="*/ 23 h 926"/>
                <a:gd name="T28" fmla="*/ 15 w 733"/>
                <a:gd name="T29" fmla="*/ 22 h 926"/>
                <a:gd name="T30" fmla="*/ 15 w 733"/>
                <a:gd name="T31" fmla="*/ 20 h 926"/>
                <a:gd name="T32" fmla="*/ 14 w 733"/>
                <a:gd name="T33" fmla="*/ 19 h 926"/>
                <a:gd name="T34" fmla="*/ 14 w 733"/>
                <a:gd name="T35" fmla="*/ 18 h 926"/>
                <a:gd name="T36" fmla="*/ 14 w 733"/>
                <a:gd name="T37" fmla="*/ 16 h 926"/>
                <a:gd name="T38" fmla="*/ 13 w 733"/>
                <a:gd name="T39" fmla="*/ 14 h 926"/>
                <a:gd name="T40" fmla="*/ 35 w 733"/>
                <a:gd name="T41" fmla="*/ 0 h 926"/>
                <a:gd name="T42" fmla="*/ 36 w 733"/>
                <a:gd name="T43" fmla="*/ 2 h 926"/>
                <a:gd name="T44" fmla="*/ 36 w 733"/>
                <a:gd name="T45" fmla="*/ 3 h 926"/>
                <a:gd name="T46" fmla="*/ 37 w 733"/>
                <a:gd name="T47" fmla="*/ 4 h 926"/>
                <a:gd name="T48" fmla="*/ 37 w 733"/>
                <a:gd name="T49" fmla="*/ 5 h 926"/>
                <a:gd name="T50" fmla="*/ 37 w 733"/>
                <a:gd name="T51" fmla="*/ 7 h 926"/>
                <a:gd name="T52" fmla="*/ 38 w 733"/>
                <a:gd name="T53" fmla="*/ 8 h 926"/>
                <a:gd name="T54" fmla="*/ 38 w 733"/>
                <a:gd name="T55" fmla="*/ 9 h 926"/>
                <a:gd name="T56" fmla="*/ 38 w 733"/>
                <a:gd name="T57" fmla="*/ 10 h 926"/>
                <a:gd name="T58" fmla="*/ 39 w 733"/>
                <a:gd name="T59" fmla="*/ 11 h 926"/>
                <a:gd name="T60" fmla="*/ 39 w 733"/>
                <a:gd name="T61" fmla="*/ 13 h 926"/>
                <a:gd name="T62" fmla="*/ 39 w 733"/>
                <a:gd name="T63" fmla="*/ 14 h 926"/>
                <a:gd name="T64" fmla="*/ 40 w 733"/>
                <a:gd name="T65" fmla="*/ 15 h 926"/>
                <a:gd name="T66" fmla="*/ 40 w 733"/>
                <a:gd name="T67" fmla="*/ 17 h 926"/>
                <a:gd name="T68" fmla="*/ 40 w 733"/>
                <a:gd name="T69" fmla="*/ 18 h 926"/>
                <a:gd name="T70" fmla="*/ 40 w 733"/>
                <a:gd name="T71" fmla="*/ 20 h 926"/>
                <a:gd name="T72" fmla="*/ 40 w 733"/>
                <a:gd name="T73" fmla="*/ 21 h 926"/>
                <a:gd name="T74" fmla="*/ 40 w 733"/>
                <a:gd name="T75" fmla="*/ 23 h 926"/>
                <a:gd name="T76" fmla="*/ 40 w 733"/>
                <a:gd name="T77" fmla="*/ 24 h 926"/>
                <a:gd name="T78" fmla="*/ 40 w 733"/>
                <a:gd name="T79" fmla="*/ 26 h 926"/>
                <a:gd name="T80" fmla="*/ 40 w 733"/>
                <a:gd name="T81" fmla="*/ 28 h 926"/>
                <a:gd name="T82" fmla="*/ 40 w 733"/>
                <a:gd name="T83" fmla="*/ 30 h 926"/>
                <a:gd name="T84" fmla="*/ 40 w 733"/>
                <a:gd name="T85" fmla="*/ 31 h 926"/>
                <a:gd name="T86" fmla="*/ 40 w 733"/>
                <a:gd name="T87" fmla="*/ 32 h 926"/>
                <a:gd name="T88" fmla="*/ 40 w 733"/>
                <a:gd name="T89" fmla="*/ 34 h 926"/>
                <a:gd name="T90" fmla="*/ 40 w 733"/>
                <a:gd name="T91" fmla="*/ 36 h 926"/>
                <a:gd name="T92" fmla="*/ 39 w 733"/>
                <a:gd name="T93" fmla="*/ 37 h 926"/>
                <a:gd name="T94" fmla="*/ 39 w 733"/>
                <a:gd name="T95" fmla="*/ 38 h 926"/>
                <a:gd name="T96" fmla="*/ 39 w 733"/>
                <a:gd name="T97" fmla="*/ 40 h 926"/>
                <a:gd name="T98" fmla="*/ 39 w 733"/>
                <a:gd name="T99" fmla="*/ 41 h 926"/>
                <a:gd name="T100" fmla="*/ 38 w 733"/>
                <a:gd name="T101" fmla="*/ 43 h 926"/>
                <a:gd name="T102" fmla="*/ 38 w 733"/>
                <a:gd name="T103" fmla="*/ 44 h 926"/>
                <a:gd name="T104" fmla="*/ 37 w 733"/>
                <a:gd name="T105" fmla="*/ 46 h 926"/>
                <a:gd name="T106" fmla="*/ 37 w 733"/>
                <a:gd name="T107" fmla="*/ 47 h 926"/>
                <a:gd name="T108" fmla="*/ 36 w 733"/>
                <a:gd name="T109" fmla="*/ 49 h 926"/>
                <a:gd name="T110" fmla="*/ 36 w 733"/>
                <a:gd name="T111" fmla="*/ 51 h 926"/>
                <a:gd name="T112" fmla="*/ 46 w 733"/>
                <a:gd name="T113" fmla="*/ 55 h 926"/>
                <a:gd name="T114" fmla="*/ 19 w 733"/>
                <a:gd name="T115" fmla="*/ 58 h 926"/>
                <a:gd name="T116" fmla="*/ 0 w 733"/>
                <a:gd name="T117" fmla="*/ 37 h 9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3"/>
                <a:gd name="T178" fmla="*/ 0 h 926"/>
                <a:gd name="T179" fmla="*/ 733 w 733"/>
                <a:gd name="T180" fmla="*/ 926 h 9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3" h="926">
                  <a:moveTo>
                    <a:pt x="0" y="588"/>
                  </a:moveTo>
                  <a:lnTo>
                    <a:pt x="182" y="657"/>
                  </a:lnTo>
                  <a:lnTo>
                    <a:pt x="192" y="634"/>
                  </a:lnTo>
                  <a:lnTo>
                    <a:pt x="200" y="612"/>
                  </a:lnTo>
                  <a:lnTo>
                    <a:pt x="205" y="591"/>
                  </a:lnTo>
                  <a:lnTo>
                    <a:pt x="210" y="573"/>
                  </a:lnTo>
                  <a:lnTo>
                    <a:pt x="216" y="552"/>
                  </a:lnTo>
                  <a:lnTo>
                    <a:pt x="220" y="529"/>
                  </a:lnTo>
                  <a:lnTo>
                    <a:pt x="223" y="507"/>
                  </a:lnTo>
                  <a:lnTo>
                    <a:pt x="227" y="485"/>
                  </a:lnTo>
                  <a:lnTo>
                    <a:pt x="230" y="460"/>
                  </a:lnTo>
                  <a:lnTo>
                    <a:pt x="231" y="434"/>
                  </a:lnTo>
                  <a:lnTo>
                    <a:pt x="231" y="387"/>
                  </a:lnTo>
                  <a:lnTo>
                    <a:pt x="230" y="363"/>
                  </a:lnTo>
                  <a:lnTo>
                    <a:pt x="229" y="341"/>
                  </a:lnTo>
                  <a:lnTo>
                    <a:pt x="226" y="318"/>
                  </a:lnTo>
                  <a:lnTo>
                    <a:pt x="221" y="294"/>
                  </a:lnTo>
                  <a:lnTo>
                    <a:pt x="217" y="274"/>
                  </a:lnTo>
                  <a:lnTo>
                    <a:pt x="211" y="248"/>
                  </a:lnTo>
                  <a:lnTo>
                    <a:pt x="204" y="223"/>
                  </a:lnTo>
                  <a:lnTo>
                    <a:pt x="558" y="0"/>
                  </a:lnTo>
                  <a:lnTo>
                    <a:pt x="566" y="22"/>
                  </a:lnTo>
                  <a:lnTo>
                    <a:pt x="574" y="42"/>
                  </a:lnTo>
                  <a:lnTo>
                    <a:pt x="580" y="61"/>
                  </a:lnTo>
                  <a:lnTo>
                    <a:pt x="587" y="80"/>
                  </a:lnTo>
                  <a:lnTo>
                    <a:pt x="592" y="99"/>
                  </a:lnTo>
                  <a:lnTo>
                    <a:pt x="599" y="118"/>
                  </a:lnTo>
                  <a:lnTo>
                    <a:pt x="603" y="136"/>
                  </a:lnTo>
                  <a:lnTo>
                    <a:pt x="608" y="154"/>
                  </a:lnTo>
                  <a:lnTo>
                    <a:pt x="612" y="173"/>
                  </a:lnTo>
                  <a:lnTo>
                    <a:pt x="617" y="193"/>
                  </a:lnTo>
                  <a:lnTo>
                    <a:pt x="621" y="217"/>
                  </a:lnTo>
                  <a:lnTo>
                    <a:pt x="625" y="237"/>
                  </a:lnTo>
                  <a:lnTo>
                    <a:pt x="629" y="258"/>
                  </a:lnTo>
                  <a:lnTo>
                    <a:pt x="632" y="281"/>
                  </a:lnTo>
                  <a:lnTo>
                    <a:pt x="634" y="305"/>
                  </a:lnTo>
                  <a:lnTo>
                    <a:pt x="636" y="331"/>
                  </a:lnTo>
                  <a:lnTo>
                    <a:pt x="638" y="356"/>
                  </a:lnTo>
                  <a:lnTo>
                    <a:pt x="638" y="380"/>
                  </a:lnTo>
                  <a:lnTo>
                    <a:pt x="638" y="406"/>
                  </a:lnTo>
                  <a:lnTo>
                    <a:pt x="638" y="438"/>
                  </a:lnTo>
                  <a:lnTo>
                    <a:pt x="637" y="468"/>
                  </a:lnTo>
                  <a:lnTo>
                    <a:pt x="636" y="488"/>
                  </a:lnTo>
                  <a:lnTo>
                    <a:pt x="634" y="511"/>
                  </a:lnTo>
                  <a:lnTo>
                    <a:pt x="632" y="535"/>
                  </a:lnTo>
                  <a:lnTo>
                    <a:pt x="628" y="562"/>
                  </a:lnTo>
                  <a:lnTo>
                    <a:pt x="624" y="585"/>
                  </a:lnTo>
                  <a:lnTo>
                    <a:pt x="619" y="608"/>
                  </a:lnTo>
                  <a:lnTo>
                    <a:pt x="614" y="635"/>
                  </a:lnTo>
                  <a:lnTo>
                    <a:pt x="609" y="655"/>
                  </a:lnTo>
                  <a:lnTo>
                    <a:pt x="603" y="681"/>
                  </a:lnTo>
                  <a:lnTo>
                    <a:pt x="597" y="704"/>
                  </a:lnTo>
                  <a:lnTo>
                    <a:pt x="589" y="727"/>
                  </a:lnTo>
                  <a:lnTo>
                    <a:pt x="581" y="751"/>
                  </a:lnTo>
                  <a:lnTo>
                    <a:pt x="572" y="780"/>
                  </a:lnTo>
                  <a:lnTo>
                    <a:pt x="561" y="810"/>
                  </a:lnTo>
                  <a:lnTo>
                    <a:pt x="733" y="880"/>
                  </a:lnTo>
                  <a:lnTo>
                    <a:pt x="300" y="926"/>
                  </a:lnTo>
                  <a:lnTo>
                    <a:pt x="0" y="588"/>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699" name="Shape 29"/>
            <p:cNvSpPr>
              <a:spLocks/>
            </p:cNvSpPr>
            <p:nvPr/>
          </p:nvSpPr>
          <p:spPr bwMode="auto">
            <a:xfrm>
              <a:off x="2289" y="1838"/>
              <a:ext cx="429" cy="408"/>
            </a:xfrm>
            <a:custGeom>
              <a:avLst/>
              <a:gdLst>
                <a:gd name="T0" fmla="*/ 10 w 859"/>
                <a:gd name="T1" fmla="*/ 0 h 817"/>
                <a:gd name="T2" fmla="*/ 12 w 859"/>
                <a:gd name="T3" fmla="*/ 0 h 817"/>
                <a:gd name="T4" fmla="*/ 12 w 859"/>
                <a:gd name="T5" fmla="*/ 1 h 817"/>
                <a:gd name="T6" fmla="*/ 13 w 859"/>
                <a:gd name="T7" fmla="*/ 1 h 817"/>
                <a:gd name="T8" fmla="*/ 14 w 859"/>
                <a:gd name="T9" fmla="*/ 2 h 817"/>
                <a:gd name="T10" fmla="*/ 15 w 859"/>
                <a:gd name="T11" fmla="*/ 2 h 817"/>
                <a:gd name="T12" fmla="*/ 16 w 859"/>
                <a:gd name="T13" fmla="*/ 3 h 817"/>
                <a:gd name="T14" fmla="*/ 17 w 859"/>
                <a:gd name="T15" fmla="*/ 3 h 817"/>
                <a:gd name="T16" fmla="*/ 18 w 859"/>
                <a:gd name="T17" fmla="*/ 4 h 817"/>
                <a:gd name="T18" fmla="*/ 19 w 859"/>
                <a:gd name="T19" fmla="*/ 4 h 817"/>
                <a:gd name="T20" fmla="*/ 20 w 859"/>
                <a:gd name="T21" fmla="*/ 5 h 817"/>
                <a:gd name="T22" fmla="*/ 21 w 859"/>
                <a:gd name="T23" fmla="*/ 6 h 817"/>
                <a:gd name="T24" fmla="*/ 22 w 859"/>
                <a:gd name="T25" fmla="*/ 7 h 817"/>
                <a:gd name="T26" fmla="*/ 23 w 859"/>
                <a:gd name="T27" fmla="*/ 7 h 817"/>
                <a:gd name="T28" fmla="*/ 24 w 859"/>
                <a:gd name="T29" fmla="*/ 8 h 817"/>
                <a:gd name="T30" fmla="*/ 25 w 859"/>
                <a:gd name="T31" fmla="*/ 9 h 817"/>
                <a:gd name="T32" fmla="*/ 26 w 859"/>
                <a:gd name="T33" fmla="*/ 10 h 817"/>
                <a:gd name="T34" fmla="*/ 27 w 859"/>
                <a:gd name="T35" fmla="*/ 11 h 817"/>
                <a:gd name="T36" fmla="*/ 28 w 859"/>
                <a:gd name="T37" fmla="*/ 12 h 817"/>
                <a:gd name="T38" fmla="*/ 29 w 859"/>
                <a:gd name="T39" fmla="*/ 13 h 817"/>
                <a:gd name="T40" fmla="*/ 30 w 859"/>
                <a:gd name="T41" fmla="*/ 14 h 817"/>
                <a:gd name="T42" fmla="*/ 31 w 859"/>
                <a:gd name="T43" fmla="*/ 15 h 817"/>
                <a:gd name="T44" fmla="*/ 31 w 859"/>
                <a:gd name="T45" fmla="*/ 15 h 817"/>
                <a:gd name="T46" fmla="*/ 32 w 859"/>
                <a:gd name="T47" fmla="*/ 16 h 817"/>
                <a:gd name="T48" fmla="*/ 33 w 859"/>
                <a:gd name="T49" fmla="*/ 17 h 817"/>
                <a:gd name="T50" fmla="*/ 34 w 859"/>
                <a:gd name="T51" fmla="*/ 18 h 817"/>
                <a:gd name="T52" fmla="*/ 35 w 859"/>
                <a:gd name="T53" fmla="*/ 19 h 817"/>
                <a:gd name="T54" fmla="*/ 35 w 859"/>
                <a:gd name="T55" fmla="*/ 20 h 817"/>
                <a:gd name="T56" fmla="*/ 36 w 859"/>
                <a:gd name="T57" fmla="*/ 22 h 817"/>
                <a:gd name="T58" fmla="*/ 37 w 859"/>
                <a:gd name="T59" fmla="*/ 23 h 817"/>
                <a:gd name="T60" fmla="*/ 38 w 859"/>
                <a:gd name="T61" fmla="*/ 24 h 817"/>
                <a:gd name="T62" fmla="*/ 39 w 859"/>
                <a:gd name="T63" fmla="*/ 25 h 817"/>
                <a:gd name="T64" fmla="*/ 40 w 859"/>
                <a:gd name="T65" fmla="*/ 27 h 817"/>
                <a:gd name="T66" fmla="*/ 40 w 859"/>
                <a:gd name="T67" fmla="*/ 28 h 817"/>
                <a:gd name="T68" fmla="*/ 41 w 859"/>
                <a:gd name="T69" fmla="*/ 29 h 817"/>
                <a:gd name="T70" fmla="*/ 42 w 859"/>
                <a:gd name="T71" fmla="*/ 31 h 817"/>
                <a:gd name="T72" fmla="*/ 42 w 859"/>
                <a:gd name="T73" fmla="*/ 32 h 817"/>
                <a:gd name="T74" fmla="*/ 43 w 859"/>
                <a:gd name="T75" fmla="*/ 33 h 817"/>
                <a:gd name="T76" fmla="*/ 53 w 859"/>
                <a:gd name="T77" fmla="*/ 29 h 817"/>
                <a:gd name="T78" fmla="*/ 37 w 859"/>
                <a:gd name="T79" fmla="*/ 51 h 817"/>
                <a:gd name="T80" fmla="*/ 7 w 859"/>
                <a:gd name="T81" fmla="*/ 47 h 817"/>
                <a:gd name="T82" fmla="*/ 19 w 859"/>
                <a:gd name="T83" fmla="*/ 42 h 817"/>
                <a:gd name="T84" fmla="*/ 18 w 859"/>
                <a:gd name="T85" fmla="*/ 41 h 817"/>
                <a:gd name="T86" fmla="*/ 17 w 859"/>
                <a:gd name="T87" fmla="*/ 39 h 817"/>
                <a:gd name="T88" fmla="*/ 16 w 859"/>
                <a:gd name="T89" fmla="*/ 38 h 817"/>
                <a:gd name="T90" fmla="*/ 15 w 859"/>
                <a:gd name="T91" fmla="*/ 36 h 817"/>
                <a:gd name="T92" fmla="*/ 14 w 859"/>
                <a:gd name="T93" fmla="*/ 35 h 817"/>
                <a:gd name="T94" fmla="*/ 13 w 859"/>
                <a:gd name="T95" fmla="*/ 33 h 817"/>
                <a:gd name="T96" fmla="*/ 12 w 859"/>
                <a:gd name="T97" fmla="*/ 32 h 817"/>
                <a:gd name="T98" fmla="*/ 11 w 859"/>
                <a:gd name="T99" fmla="*/ 31 h 817"/>
                <a:gd name="T100" fmla="*/ 10 w 859"/>
                <a:gd name="T101" fmla="*/ 30 h 817"/>
                <a:gd name="T102" fmla="*/ 8 w 859"/>
                <a:gd name="T103" fmla="*/ 28 h 817"/>
                <a:gd name="T104" fmla="*/ 7 w 859"/>
                <a:gd name="T105" fmla="*/ 27 h 817"/>
                <a:gd name="T106" fmla="*/ 6 w 859"/>
                <a:gd name="T107" fmla="*/ 26 h 817"/>
                <a:gd name="T108" fmla="*/ 5 w 859"/>
                <a:gd name="T109" fmla="*/ 25 h 817"/>
                <a:gd name="T110" fmla="*/ 3 w 859"/>
                <a:gd name="T111" fmla="*/ 24 h 817"/>
                <a:gd name="T112" fmla="*/ 2 w 859"/>
                <a:gd name="T113" fmla="*/ 24 h 817"/>
                <a:gd name="T114" fmla="*/ 1 w 859"/>
                <a:gd name="T115" fmla="*/ 23 h 817"/>
                <a:gd name="T116" fmla="*/ 0 w 859"/>
                <a:gd name="T117" fmla="*/ 23 h 817"/>
                <a:gd name="T118" fmla="*/ 10 w 859"/>
                <a:gd name="T119" fmla="*/ 0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9"/>
                <a:gd name="T181" fmla="*/ 0 h 817"/>
                <a:gd name="T182" fmla="*/ 859 w 859"/>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9" h="817">
                  <a:moveTo>
                    <a:pt x="175" y="0"/>
                  </a:moveTo>
                  <a:lnTo>
                    <a:pt x="192" y="9"/>
                  </a:lnTo>
                  <a:lnTo>
                    <a:pt x="206" y="16"/>
                  </a:lnTo>
                  <a:lnTo>
                    <a:pt x="222" y="24"/>
                  </a:lnTo>
                  <a:lnTo>
                    <a:pt x="236" y="32"/>
                  </a:lnTo>
                  <a:lnTo>
                    <a:pt x="251" y="40"/>
                  </a:lnTo>
                  <a:lnTo>
                    <a:pt x="265" y="50"/>
                  </a:lnTo>
                  <a:lnTo>
                    <a:pt x="279" y="59"/>
                  </a:lnTo>
                  <a:lnTo>
                    <a:pt x="293" y="67"/>
                  </a:lnTo>
                  <a:lnTo>
                    <a:pt x="311" y="79"/>
                  </a:lnTo>
                  <a:lnTo>
                    <a:pt x="329" y="92"/>
                  </a:lnTo>
                  <a:lnTo>
                    <a:pt x="343" y="102"/>
                  </a:lnTo>
                  <a:lnTo>
                    <a:pt x="357" y="114"/>
                  </a:lnTo>
                  <a:lnTo>
                    <a:pt x="375" y="126"/>
                  </a:lnTo>
                  <a:lnTo>
                    <a:pt x="392" y="139"/>
                  </a:lnTo>
                  <a:lnTo>
                    <a:pt x="407" y="152"/>
                  </a:lnTo>
                  <a:lnTo>
                    <a:pt x="422" y="166"/>
                  </a:lnTo>
                  <a:lnTo>
                    <a:pt x="437" y="179"/>
                  </a:lnTo>
                  <a:lnTo>
                    <a:pt x="454" y="195"/>
                  </a:lnTo>
                  <a:lnTo>
                    <a:pt x="469" y="210"/>
                  </a:lnTo>
                  <a:lnTo>
                    <a:pt x="482" y="224"/>
                  </a:lnTo>
                  <a:lnTo>
                    <a:pt x="497" y="240"/>
                  </a:lnTo>
                  <a:lnTo>
                    <a:pt x="509" y="252"/>
                  </a:lnTo>
                  <a:lnTo>
                    <a:pt x="522" y="267"/>
                  </a:lnTo>
                  <a:lnTo>
                    <a:pt x="535" y="282"/>
                  </a:lnTo>
                  <a:lnTo>
                    <a:pt x="549" y="301"/>
                  </a:lnTo>
                  <a:lnTo>
                    <a:pt x="561" y="316"/>
                  </a:lnTo>
                  <a:lnTo>
                    <a:pt x="574" y="333"/>
                  </a:lnTo>
                  <a:lnTo>
                    <a:pt x="590" y="354"/>
                  </a:lnTo>
                  <a:lnTo>
                    <a:pt x="603" y="372"/>
                  </a:lnTo>
                  <a:lnTo>
                    <a:pt x="617" y="393"/>
                  </a:lnTo>
                  <a:lnTo>
                    <a:pt x="630" y="413"/>
                  </a:lnTo>
                  <a:lnTo>
                    <a:pt x="642" y="435"/>
                  </a:lnTo>
                  <a:lnTo>
                    <a:pt x="655" y="458"/>
                  </a:lnTo>
                  <a:lnTo>
                    <a:pt x="664" y="478"/>
                  </a:lnTo>
                  <a:lnTo>
                    <a:pt x="674" y="496"/>
                  </a:lnTo>
                  <a:lnTo>
                    <a:pt x="683" y="518"/>
                  </a:lnTo>
                  <a:lnTo>
                    <a:pt x="688" y="533"/>
                  </a:lnTo>
                  <a:lnTo>
                    <a:pt x="859" y="466"/>
                  </a:lnTo>
                  <a:lnTo>
                    <a:pt x="594" y="817"/>
                  </a:lnTo>
                  <a:lnTo>
                    <a:pt x="125" y="760"/>
                  </a:lnTo>
                  <a:lnTo>
                    <a:pt x="311" y="685"/>
                  </a:lnTo>
                  <a:lnTo>
                    <a:pt x="299" y="660"/>
                  </a:lnTo>
                  <a:lnTo>
                    <a:pt x="287" y="636"/>
                  </a:lnTo>
                  <a:lnTo>
                    <a:pt x="271" y="610"/>
                  </a:lnTo>
                  <a:lnTo>
                    <a:pt x="252" y="583"/>
                  </a:lnTo>
                  <a:lnTo>
                    <a:pt x="236" y="560"/>
                  </a:lnTo>
                  <a:lnTo>
                    <a:pt x="218" y="538"/>
                  </a:lnTo>
                  <a:lnTo>
                    <a:pt x="200" y="517"/>
                  </a:lnTo>
                  <a:lnTo>
                    <a:pt x="182" y="498"/>
                  </a:lnTo>
                  <a:lnTo>
                    <a:pt x="163" y="481"/>
                  </a:lnTo>
                  <a:lnTo>
                    <a:pt x="141" y="461"/>
                  </a:lnTo>
                  <a:lnTo>
                    <a:pt x="121" y="445"/>
                  </a:lnTo>
                  <a:lnTo>
                    <a:pt x="101" y="429"/>
                  </a:lnTo>
                  <a:lnTo>
                    <a:pt x="82" y="415"/>
                  </a:lnTo>
                  <a:lnTo>
                    <a:pt x="58" y="399"/>
                  </a:lnTo>
                  <a:lnTo>
                    <a:pt x="34" y="385"/>
                  </a:lnTo>
                  <a:lnTo>
                    <a:pt x="18" y="378"/>
                  </a:lnTo>
                  <a:lnTo>
                    <a:pt x="0" y="368"/>
                  </a:lnTo>
                  <a:lnTo>
                    <a:pt x="175" y="0"/>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sp>
          <p:nvSpPr>
            <p:cNvPr id="28700" name="Shape 30"/>
            <p:cNvSpPr>
              <a:spLocks/>
            </p:cNvSpPr>
            <p:nvPr/>
          </p:nvSpPr>
          <p:spPr bwMode="auto">
            <a:xfrm>
              <a:off x="1988" y="1733"/>
              <a:ext cx="415" cy="335"/>
            </a:xfrm>
            <a:custGeom>
              <a:avLst/>
              <a:gdLst>
                <a:gd name="T0" fmla="*/ 28 w 830"/>
                <a:gd name="T1" fmla="*/ 42 h 669"/>
                <a:gd name="T2" fmla="*/ 32 w 830"/>
                <a:gd name="T3" fmla="*/ 34 h 669"/>
                <a:gd name="T4" fmla="*/ 30 w 830"/>
                <a:gd name="T5" fmla="*/ 34 h 669"/>
                <a:gd name="T6" fmla="*/ 29 w 830"/>
                <a:gd name="T7" fmla="*/ 34 h 669"/>
                <a:gd name="T8" fmla="*/ 28 w 830"/>
                <a:gd name="T9" fmla="*/ 33 h 669"/>
                <a:gd name="T10" fmla="*/ 26 w 830"/>
                <a:gd name="T11" fmla="*/ 33 h 669"/>
                <a:gd name="T12" fmla="*/ 25 w 830"/>
                <a:gd name="T13" fmla="*/ 33 h 669"/>
                <a:gd name="T14" fmla="*/ 23 w 830"/>
                <a:gd name="T15" fmla="*/ 33 h 669"/>
                <a:gd name="T16" fmla="*/ 22 w 830"/>
                <a:gd name="T17" fmla="*/ 33 h 669"/>
                <a:gd name="T18" fmla="*/ 19 w 830"/>
                <a:gd name="T19" fmla="*/ 33 h 669"/>
                <a:gd name="T20" fmla="*/ 17 w 830"/>
                <a:gd name="T21" fmla="*/ 33 h 669"/>
                <a:gd name="T22" fmla="*/ 16 w 830"/>
                <a:gd name="T23" fmla="*/ 33 h 669"/>
                <a:gd name="T24" fmla="*/ 15 w 830"/>
                <a:gd name="T25" fmla="*/ 33 h 669"/>
                <a:gd name="T26" fmla="*/ 13 w 830"/>
                <a:gd name="T27" fmla="*/ 33 h 669"/>
                <a:gd name="T28" fmla="*/ 12 w 830"/>
                <a:gd name="T29" fmla="*/ 33 h 669"/>
                <a:gd name="T30" fmla="*/ 10 w 830"/>
                <a:gd name="T31" fmla="*/ 34 h 669"/>
                <a:gd name="T32" fmla="*/ 9 w 830"/>
                <a:gd name="T33" fmla="*/ 34 h 669"/>
                <a:gd name="T34" fmla="*/ 12 w 830"/>
                <a:gd name="T35" fmla="*/ 17 h 669"/>
                <a:gd name="T36" fmla="*/ 0 w 830"/>
                <a:gd name="T37" fmla="*/ 10 h 669"/>
                <a:gd name="T38" fmla="*/ 1 w 830"/>
                <a:gd name="T39" fmla="*/ 10 h 669"/>
                <a:gd name="T40" fmla="*/ 2 w 830"/>
                <a:gd name="T41" fmla="*/ 10 h 669"/>
                <a:gd name="T42" fmla="*/ 3 w 830"/>
                <a:gd name="T43" fmla="*/ 9 h 669"/>
                <a:gd name="T44" fmla="*/ 4 w 830"/>
                <a:gd name="T45" fmla="*/ 9 h 669"/>
                <a:gd name="T46" fmla="*/ 6 w 830"/>
                <a:gd name="T47" fmla="*/ 9 h 669"/>
                <a:gd name="T48" fmla="*/ 7 w 830"/>
                <a:gd name="T49" fmla="*/ 8 h 669"/>
                <a:gd name="T50" fmla="*/ 8 w 830"/>
                <a:gd name="T51" fmla="*/ 8 h 669"/>
                <a:gd name="T52" fmla="*/ 9 w 830"/>
                <a:gd name="T53" fmla="*/ 8 h 669"/>
                <a:gd name="T54" fmla="*/ 11 w 830"/>
                <a:gd name="T55" fmla="*/ 8 h 669"/>
                <a:gd name="T56" fmla="*/ 12 w 830"/>
                <a:gd name="T57" fmla="*/ 7 h 669"/>
                <a:gd name="T58" fmla="*/ 14 w 830"/>
                <a:gd name="T59" fmla="*/ 7 h 669"/>
                <a:gd name="T60" fmla="*/ 15 w 830"/>
                <a:gd name="T61" fmla="*/ 7 h 669"/>
                <a:gd name="T62" fmla="*/ 17 w 830"/>
                <a:gd name="T63" fmla="*/ 7 h 669"/>
                <a:gd name="T64" fmla="*/ 18 w 830"/>
                <a:gd name="T65" fmla="*/ 7 h 669"/>
                <a:gd name="T66" fmla="*/ 20 w 830"/>
                <a:gd name="T67" fmla="*/ 7 h 669"/>
                <a:gd name="T68" fmla="*/ 22 w 830"/>
                <a:gd name="T69" fmla="*/ 7 h 669"/>
                <a:gd name="T70" fmla="*/ 24 w 830"/>
                <a:gd name="T71" fmla="*/ 7 h 669"/>
                <a:gd name="T72" fmla="*/ 25 w 830"/>
                <a:gd name="T73" fmla="*/ 7 h 669"/>
                <a:gd name="T74" fmla="*/ 27 w 830"/>
                <a:gd name="T75" fmla="*/ 7 h 669"/>
                <a:gd name="T76" fmla="*/ 28 w 830"/>
                <a:gd name="T77" fmla="*/ 8 h 669"/>
                <a:gd name="T78" fmla="*/ 30 w 830"/>
                <a:gd name="T79" fmla="*/ 8 h 669"/>
                <a:gd name="T80" fmla="*/ 31 w 830"/>
                <a:gd name="T81" fmla="*/ 8 h 669"/>
                <a:gd name="T82" fmla="*/ 33 w 830"/>
                <a:gd name="T83" fmla="*/ 8 h 669"/>
                <a:gd name="T84" fmla="*/ 34 w 830"/>
                <a:gd name="T85" fmla="*/ 9 h 669"/>
                <a:gd name="T86" fmla="*/ 36 w 830"/>
                <a:gd name="T87" fmla="*/ 9 h 669"/>
                <a:gd name="T88" fmla="*/ 37 w 830"/>
                <a:gd name="T89" fmla="*/ 9 h 669"/>
                <a:gd name="T90" fmla="*/ 39 w 830"/>
                <a:gd name="T91" fmla="*/ 10 h 669"/>
                <a:gd name="T92" fmla="*/ 40 w 830"/>
                <a:gd name="T93" fmla="*/ 10 h 669"/>
                <a:gd name="T94" fmla="*/ 42 w 830"/>
                <a:gd name="T95" fmla="*/ 11 h 669"/>
                <a:gd name="T96" fmla="*/ 46 w 830"/>
                <a:gd name="T97" fmla="*/ 0 h 669"/>
                <a:gd name="T98" fmla="*/ 52 w 830"/>
                <a:gd name="T99" fmla="*/ 29 h 669"/>
                <a:gd name="T100" fmla="*/ 28 w 830"/>
                <a:gd name="T101" fmla="*/ 42 h 6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0"/>
                <a:gd name="T154" fmla="*/ 0 h 669"/>
                <a:gd name="T155" fmla="*/ 830 w 830"/>
                <a:gd name="T156" fmla="*/ 669 h 6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0" h="669">
                  <a:moveTo>
                    <a:pt x="443" y="669"/>
                  </a:moveTo>
                  <a:lnTo>
                    <a:pt x="497" y="539"/>
                  </a:lnTo>
                  <a:lnTo>
                    <a:pt x="480" y="534"/>
                  </a:lnTo>
                  <a:lnTo>
                    <a:pt x="460" y="529"/>
                  </a:lnTo>
                  <a:lnTo>
                    <a:pt x="435" y="524"/>
                  </a:lnTo>
                  <a:lnTo>
                    <a:pt x="415" y="521"/>
                  </a:lnTo>
                  <a:lnTo>
                    <a:pt x="392" y="517"/>
                  </a:lnTo>
                  <a:lnTo>
                    <a:pt x="367" y="515"/>
                  </a:lnTo>
                  <a:lnTo>
                    <a:pt x="341" y="513"/>
                  </a:lnTo>
                  <a:lnTo>
                    <a:pt x="294" y="513"/>
                  </a:lnTo>
                  <a:lnTo>
                    <a:pt x="270" y="514"/>
                  </a:lnTo>
                  <a:lnTo>
                    <a:pt x="248" y="516"/>
                  </a:lnTo>
                  <a:lnTo>
                    <a:pt x="225" y="518"/>
                  </a:lnTo>
                  <a:lnTo>
                    <a:pt x="202" y="523"/>
                  </a:lnTo>
                  <a:lnTo>
                    <a:pt x="180" y="527"/>
                  </a:lnTo>
                  <a:lnTo>
                    <a:pt x="154" y="533"/>
                  </a:lnTo>
                  <a:lnTo>
                    <a:pt x="132" y="540"/>
                  </a:lnTo>
                  <a:lnTo>
                    <a:pt x="191" y="265"/>
                  </a:lnTo>
                  <a:lnTo>
                    <a:pt x="0" y="155"/>
                  </a:lnTo>
                  <a:lnTo>
                    <a:pt x="10" y="152"/>
                  </a:lnTo>
                  <a:lnTo>
                    <a:pt x="30" y="145"/>
                  </a:lnTo>
                  <a:lnTo>
                    <a:pt x="45" y="141"/>
                  </a:lnTo>
                  <a:lnTo>
                    <a:pt x="62" y="135"/>
                  </a:lnTo>
                  <a:lnTo>
                    <a:pt x="83" y="131"/>
                  </a:lnTo>
                  <a:lnTo>
                    <a:pt x="100" y="127"/>
                  </a:lnTo>
                  <a:lnTo>
                    <a:pt x="123" y="121"/>
                  </a:lnTo>
                  <a:lnTo>
                    <a:pt x="142" y="118"/>
                  </a:lnTo>
                  <a:lnTo>
                    <a:pt x="165" y="115"/>
                  </a:lnTo>
                  <a:lnTo>
                    <a:pt x="189" y="112"/>
                  </a:lnTo>
                  <a:lnTo>
                    <a:pt x="212" y="109"/>
                  </a:lnTo>
                  <a:lnTo>
                    <a:pt x="238" y="108"/>
                  </a:lnTo>
                  <a:lnTo>
                    <a:pt x="263" y="106"/>
                  </a:lnTo>
                  <a:lnTo>
                    <a:pt x="288" y="106"/>
                  </a:lnTo>
                  <a:lnTo>
                    <a:pt x="314" y="106"/>
                  </a:lnTo>
                  <a:lnTo>
                    <a:pt x="346" y="106"/>
                  </a:lnTo>
                  <a:lnTo>
                    <a:pt x="376" y="107"/>
                  </a:lnTo>
                  <a:lnTo>
                    <a:pt x="395" y="108"/>
                  </a:lnTo>
                  <a:lnTo>
                    <a:pt x="419" y="111"/>
                  </a:lnTo>
                  <a:lnTo>
                    <a:pt x="442" y="113"/>
                  </a:lnTo>
                  <a:lnTo>
                    <a:pt x="469" y="116"/>
                  </a:lnTo>
                  <a:lnTo>
                    <a:pt x="492" y="120"/>
                  </a:lnTo>
                  <a:lnTo>
                    <a:pt x="513" y="125"/>
                  </a:lnTo>
                  <a:lnTo>
                    <a:pt x="542" y="130"/>
                  </a:lnTo>
                  <a:lnTo>
                    <a:pt x="563" y="135"/>
                  </a:lnTo>
                  <a:lnTo>
                    <a:pt x="589" y="142"/>
                  </a:lnTo>
                  <a:lnTo>
                    <a:pt x="611" y="147"/>
                  </a:lnTo>
                  <a:lnTo>
                    <a:pt x="635" y="155"/>
                  </a:lnTo>
                  <a:lnTo>
                    <a:pt x="659" y="163"/>
                  </a:lnTo>
                  <a:lnTo>
                    <a:pt x="729" y="0"/>
                  </a:lnTo>
                  <a:lnTo>
                    <a:pt x="830" y="453"/>
                  </a:lnTo>
                  <a:lnTo>
                    <a:pt x="443" y="669"/>
                  </a:lnTo>
                  <a:close/>
                </a:path>
              </a:pathLst>
            </a:custGeom>
            <a:gradFill rotWithShape="0">
              <a:gsLst>
                <a:gs pos="0">
                  <a:srgbClr val="6699FF"/>
                </a:gs>
                <a:gs pos="50000">
                  <a:srgbClr val="3333FF"/>
                </a:gs>
                <a:gs pos="100000">
                  <a:srgbClr val="6699FF"/>
                </a:gs>
              </a:gsLst>
              <a:lin ang="5400000" scaled="1"/>
            </a:gradFill>
            <a:ln w="6350" algn="ctr">
              <a:solidFill>
                <a:srgbClr val="000000"/>
              </a:solidFill>
              <a:round/>
              <a:headEnd/>
              <a:tailEnd/>
            </a:ln>
          </p:spPr>
          <p:txBody>
            <a:bodyPr/>
            <a:lstStyle/>
            <a:p>
              <a:endParaRPr lang="nl-NL"/>
            </a:p>
          </p:txBody>
        </p:sp>
      </p:grpSp>
      <p:grpSp>
        <p:nvGrpSpPr>
          <p:cNvPr id="30732" name="Group 25"/>
          <p:cNvGrpSpPr>
            <a:grpSpLocks/>
          </p:cNvGrpSpPr>
          <p:nvPr/>
        </p:nvGrpSpPr>
        <p:grpSpPr bwMode="auto">
          <a:xfrm>
            <a:off x="3352800" y="1524000"/>
            <a:ext cx="1905000" cy="762000"/>
            <a:chOff x="2160" y="960"/>
            <a:chExt cx="1200" cy="480"/>
          </a:xfrm>
        </p:grpSpPr>
        <p:sp>
          <p:nvSpPr>
            <p:cNvPr id="28691" name="Rectangle 37907"/>
            <p:cNvSpPr>
              <a:spLocks noChangeArrowheads="1"/>
            </p:cNvSpPr>
            <p:nvPr/>
          </p:nvSpPr>
          <p:spPr bwMode="auto">
            <a:xfrm>
              <a:off x="2160" y="960"/>
              <a:ext cx="1200" cy="480"/>
            </a:xfrm>
            <a:prstGeom prst="rect">
              <a:avLst/>
            </a:prstGeom>
            <a:solidFill>
              <a:srgbClr val="EAEAEA"/>
            </a:solidFill>
            <a:ln w="12700" algn="ctr">
              <a:solidFill>
                <a:schemeClr val="tx1"/>
              </a:solidFill>
              <a:miter lim="800000"/>
              <a:headEnd type="none" w="sm" len="sm"/>
              <a:tailEnd type="none" w="sm" len="sm"/>
            </a:ln>
          </p:spPr>
          <p:txBody>
            <a:bodyPr wrap="none" anchor="ctr"/>
            <a:lstStyle/>
            <a:p>
              <a:endParaRPr lang="nl-NL">
                <a:solidFill>
                  <a:srgbClr val="000000"/>
                </a:solidFill>
              </a:endParaRPr>
            </a:p>
          </p:txBody>
        </p:sp>
        <p:sp>
          <p:nvSpPr>
            <p:cNvPr id="28692" name="Rectangle 37908"/>
            <p:cNvSpPr>
              <a:spLocks noChangeArrowheads="1"/>
            </p:cNvSpPr>
            <p:nvPr/>
          </p:nvSpPr>
          <p:spPr bwMode="auto">
            <a:xfrm>
              <a:off x="2255" y="1008"/>
              <a:ext cx="1036" cy="4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unconscious</a:t>
              </a:r>
              <a:endParaRPr lang="nl-NL"/>
            </a:p>
            <a:p>
              <a:pPr algn="ctr"/>
              <a:r>
                <a:rPr lang="nl-NL"/>
                <a:t>incompetent</a:t>
              </a:r>
            </a:p>
          </p:txBody>
        </p:sp>
      </p:grpSp>
      <p:cxnSp>
        <p:nvCxnSpPr>
          <p:cNvPr id="30733" name="AutoShape 28"/>
          <p:cNvCxnSpPr>
            <a:cxnSpLocks noChangeShapeType="1"/>
          </p:cNvCxnSpPr>
          <p:nvPr/>
        </p:nvCxnSpPr>
        <p:spPr bwMode="auto">
          <a:xfrm>
            <a:off x="5257800" y="1943100"/>
            <a:ext cx="2193925" cy="341313"/>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4" name="AutoShape 29"/>
          <p:cNvCxnSpPr>
            <a:cxnSpLocks noChangeShapeType="1"/>
            <a:stCxn id="30749" idx="2"/>
            <a:endCxn id="28701" idx="3"/>
          </p:cNvCxnSpPr>
          <p:nvPr/>
        </p:nvCxnSpPr>
        <p:spPr bwMode="auto">
          <a:xfrm flipH="1">
            <a:off x="5257800" y="4016375"/>
            <a:ext cx="1393825" cy="1012825"/>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7" name="TextBox 37899"/>
          <p:cNvSpPr txBox="1">
            <a:spLocks noChangeArrowheads="1"/>
          </p:cNvSpPr>
          <p:nvPr/>
        </p:nvSpPr>
        <p:spPr bwMode="auto">
          <a:xfrm>
            <a:off x="6248400" y="4533900"/>
            <a:ext cx="227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cs typeface="Arial" charset="0"/>
              </a:rPr>
              <a:t>step 2 offer trainings</a:t>
            </a:r>
          </a:p>
        </p:txBody>
      </p:sp>
      <p:cxnSp>
        <p:nvCxnSpPr>
          <p:cNvPr id="4" name="Rechte verbindingslijn met pijl 3"/>
          <p:cNvCxnSpPr>
            <a:cxnSpLocks noChangeShapeType="1"/>
            <a:stCxn id="30729" idx="2"/>
            <a:endCxn id="30749" idx="0"/>
          </p:cNvCxnSpPr>
          <p:nvPr/>
        </p:nvCxnSpPr>
        <p:spPr bwMode="auto">
          <a:xfrm flipH="1">
            <a:off x="6651625" y="2894013"/>
            <a:ext cx="874713" cy="436562"/>
          </a:xfrm>
          <a:prstGeom prst="straightConnector1">
            <a:avLst/>
          </a:prstGeom>
          <a:noFill/>
          <a:ln w="25400">
            <a:solidFill>
              <a:schemeClr val="tx1"/>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5" name="Tijdelijke aanduiding voor dianummer 4"/>
          <p:cNvSpPr>
            <a:spLocks noGrp="1"/>
          </p:cNvSpPr>
          <p:nvPr>
            <p:ph type="sldNum" sz="quarter" idx="12"/>
          </p:nvPr>
        </p:nvSpPr>
        <p:spPr/>
        <p:txBody>
          <a:bodyPr/>
          <a:lstStyle/>
          <a:p>
            <a:pPr>
              <a:defRPr/>
            </a:pPr>
            <a:fld id="{C44EDE4E-4D98-467F-A597-AA2FD209A388}" type="slidenum">
              <a:rPr lang="nl-NL" altLang="en-US" smtClean="0"/>
              <a:pPr>
                <a:defRPr/>
              </a:pPr>
              <a:t>27</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073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9" grpId="0" animBg="1"/>
      <p:bldP spid="30750" grpId="0" animBg="1"/>
      <p:bldP spid="30751" grpId="0" animBg="1"/>
      <p:bldP spid="30752" grpId="0" animBg="1"/>
      <p:bldP spid="30729" grpId="0"/>
      <p:bldP spid="307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512763"/>
            <a:ext cx="9194800" cy="1143000"/>
          </a:xfrm>
        </p:spPr>
        <p:txBody>
          <a:bodyPr/>
          <a:lstStyle/>
          <a:p>
            <a:pPr eaLnBrk="1" hangingPunct="1"/>
            <a:r>
              <a:rPr lang="nl-NL" smtClean="0"/>
              <a:t>In each subject attention for:</a:t>
            </a:r>
            <a:endParaRPr lang="en-GB" smtClean="0"/>
          </a:p>
        </p:txBody>
      </p:sp>
      <p:sp>
        <p:nvSpPr>
          <p:cNvPr id="30723" name="Rectangle 3"/>
          <p:cNvSpPr>
            <a:spLocks noGrp="1" noChangeArrowheads="1"/>
          </p:cNvSpPr>
          <p:nvPr>
            <p:ph idx="1"/>
          </p:nvPr>
        </p:nvSpPr>
        <p:spPr>
          <a:xfrm>
            <a:off x="457200" y="1447800"/>
            <a:ext cx="8229600" cy="4530725"/>
          </a:xfrm>
        </p:spPr>
        <p:txBody>
          <a:bodyPr/>
          <a:lstStyle/>
          <a:p>
            <a:r>
              <a:rPr lang="nl-NL" sz="2000" b="1" smtClean="0"/>
              <a:t>Information problems:</a:t>
            </a:r>
            <a:r>
              <a:rPr lang="nl-NL" sz="2000" smtClean="0"/>
              <a:t> what are relevant problems in the subject?</a:t>
            </a:r>
          </a:p>
          <a:p>
            <a:r>
              <a:rPr lang="nl-NL" sz="2000" b="1" smtClean="0"/>
              <a:t>Information questions:</a:t>
            </a:r>
            <a:r>
              <a:rPr lang="nl-NL" sz="2000" smtClean="0"/>
              <a:t> how are questions in this subject formulated?</a:t>
            </a:r>
          </a:p>
          <a:p>
            <a:r>
              <a:rPr lang="nl-NL" sz="2000" b="1" smtClean="0"/>
              <a:t>Resources:</a:t>
            </a:r>
            <a:r>
              <a:rPr lang="nl-NL" sz="2000" smtClean="0"/>
              <a:t> what specific information resources are relevant for the subject?</a:t>
            </a:r>
          </a:p>
          <a:p>
            <a:r>
              <a:rPr lang="nl-NL" sz="2000" b="1" smtClean="0"/>
              <a:t>Selecton</a:t>
            </a:r>
            <a:r>
              <a:rPr lang="nl-NL" sz="2000" smtClean="0"/>
              <a:t>: which of the identified sources are relevant</a:t>
            </a:r>
          </a:p>
          <a:p>
            <a:r>
              <a:rPr lang="nl-NL" sz="2000" b="1" smtClean="0"/>
              <a:t>Process</a:t>
            </a:r>
            <a:r>
              <a:rPr lang="nl-NL" sz="2000" smtClean="0"/>
              <a:t>: what specific communication tradition are there regarding presentation, storing and dissemination</a:t>
            </a:r>
          </a:p>
          <a:p>
            <a:r>
              <a:rPr lang="nl-NL" sz="2000" b="1" smtClean="0"/>
              <a:t>ICT</a:t>
            </a:r>
            <a:r>
              <a:rPr lang="nl-NL" sz="2000" smtClean="0"/>
              <a:t>: what specific skills are needed to use resources and applications </a:t>
            </a:r>
          </a:p>
          <a:p>
            <a:r>
              <a:rPr lang="nl-NL" sz="2000" b="1" smtClean="0"/>
              <a:t>Evaluation</a:t>
            </a:r>
            <a:r>
              <a:rPr lang="nl-NL" sz="2000" smtClean="0"/>
              <a:t>: Does each step indeed lead to obtain the desired information and satisfies the information need</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28</a:t>
            </a:fld>
            <a:endParaRPr lang="nl-NL"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nl-NL" smtClean="0"/>
              <a:t>+</a:t>
            </a:r>
            <a:endParaRPr lang="en-GB" smtClean="0"/>
          </a:p>
        </p:txBody>
      </p:sp>
      <p:sp>
        <p:nvSpPr>
          <p:cNvPr id="31747" name="Rectangle 3"/>
          <p:cNvSpPr>
            <a:spLocks noGrp="1" noChangeArrowheads="1"/>
          </p:cNvSpPr>
          <p:nvPr>
            <p:ph idx="1"/>
          </p:nvPr>
        </p:nvSpPr>
        <p:spPr/>
        <p:txBody>
          <a:bodyPr/>
          <a:lstStyle/>
          <a:p>
            <a:pPr eaLnBrk="1" hangingPunct="1">
              <a:lnSpc>
                <a:spcPct val="90000"/>
              </a:lnSpc>
            </a:pPr>
            <a:r>
              <a:rPr lang="en-US" sz="2800" smtClean="0"/>
              <a:t>Aspects of information literacy should be given in such a way that they reflect the needs of the person at that time.</a:t>
            </a:r>
            <a:endParaRPr lang="en-GB" sz="2600" smtClean="0">
              <a:cs typeface="Times New Roman" pitchFamily="18" charset="0"/>
            </a:endParaRP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29</a:t>
            </a:fld>
            <a:endParaRPr lang="nl-NL"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Information Space</a:t>
            </a:r>
          </a:p>
        </p:txBody>
      </p:sp>
      <p:sp>
        <p:nvSpPr>
          <p:cNvPr id="16387" name="Rectangle 3"/>
          <p:cNvSpPr>
            <a:spLocks noGrp="1" noChangeArrowheads="1"/>
          </p:cNvSpPr>
          <p:nvPr>
            <p:ph type="body" idx="1"/>
          </p:nvPr>
        </p:nvSpPr>
        <p:spPr/>
        <p:txBody>
          <a:bodyPr/>
          <a:lstStyle/>
          <a:p>
            <a:r>
              <a:rPr lang="en-GB" dirty="0" smtClean="0"/>
              <a:t>Observation:	objects &amp; processes</a:t>
            </a:r>
          </a:p>
          <a:p>
            <a:r>
              <a:rPr lang="en-GB" dirty="0" smtClean="0"/>
              <a:t>Conversation: persons</a:t>
            </a:r>
          </a:p>
          <a:p>
            <a:r>
              <a:rPr lang="en-GB" dirty="0" smtClean="0"/>
              <a:t>Consultation:	stored, recorded information</a:t>
            </a:r>
          </a:p>
          <a:p>
            <a:pPr>
              <a:buFont typeface="Wingdings" pitchFamily="2" charset="2"/>
              <a:buNone/>
            </a:pPr>
            <a:r>
              <a:rPr lang="en-GB" dirty="0" smtClean="0"/>
              <a:t>				‘memory institutions’</a:t>
            </a:r>
          </a:p>
          <a:p>
            <a:endParaRPr lang="en-GB" dirty="0" smtClean="0"/>
          </a:p>
          <a:p>
            <a:r>
              <a:rPr lang="en-GB" dirty="0" smtClean="0"/>
              <a:t>Both ‘physical’ and ‘virtual’</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3</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So far ‘</a:t>
            </a:r>
            <a:r>
              <a:rPr lang="en-US" sz="3200" smtClean="0"/>
              <a:t>Information literacy’ </a:t>
            </a:r>
          </a:p>
        </p:txBody>
      </p:sp>
      <p:sp>
        <p:nvSpPr>
          <p:cNvPr id="32773" name="Rectangle 3"/>
          <p:cNvSpPr>
            <a:spLocks noGrp="1" noChangeArrowheads="1"/>
          </p:cNvSpPr>
          <p:nvPr>
            <p:ph type="body" idx="1"/>
          </p:nvPr>
        </p:nvSpPr>
        <p:spPr/>
        <p:txBody>
          <a:bodyPr/>
          <a:lstStyle/>
          <a:p>
            <a:pPr eaLnBrk="1" hangingPunct="1">
              <a:lnSpc>
                <a:spcPct val="80000"/>
              </a:lnSpc>
            </a:pPr>
            <a:r>
              <a:rPr lang="en-US" sz="2100" smtClean="0"/>
              <a:t>Is a </a:t>
            </a:r>
            <a:r>
              <a:rPr lang="en-US" sz="2100" b="1" smtClean="0"/>
              <a:t>container</a:t>
            </a:r>
            <a:r>
              <a:rPr lang="en-US" sz="2100" smtClean="0"/>
              <a:t> concept </a:t>
            </a:r>
          </a:p>
          <a:p>
            <a:pPr eaLnBrk="1" hangingPunct="1">
              <a:lnSpc>
                <a:spcPct val="80000"/>
              </a:lnSpc>
            </a:pPr>
            <a:r>
              <a:rPr lang="en-US" sz="2100" smtClean="0"/>
              <a:t>It’s a </a:t>
            </a:r>
            <a:r>
              <a:rPr lang="en-US" sz="2100" b="1" smtClean="0"/>
              <a:t>dynamic</a:t>
            </a:r>
            <a:r>
              <a:rPr lang="en-US" sz="2100" smtClean="0"/>
              <a:t> concept</a:t>
            </a:r>
          </a:p>
          <a:p>
            <a:pPr eaLnBrk="1" hangingPunct="1">
              <a:lnSpc>
                <a:spcPct val="80000"/>
              </a:lnSpc>
            </a:pPr>
            <a:r>
              <a:rPr lang="en-US" sz="2100" smtClean="0"/>
              <a:t>Being ‘Information Literate’ is a </a:t>
            </a:r>
            <a:r>
              <a:rPr lang="en-US" sz="2100" b="1" smtClean="0"/>
              <a:t>competence</a:t>
            </a:r>
            <a:r>
              <a:rPr lang="en-US" sz="2100" smtClean="0"/>
              <a:t>: </a:t>
            </a:r>
          </a:p>
          <a:p>
            <a:pPr lvl="1" eaLnBrk="1" hangingPunct="1">
              <a:lnSpc>
                <a:spcPct val="80000"/>
              </a:lnSpc>
            </a:pPr>
            <a:r>
              <a:rPr lang="en-US" sz="2100" smtClean="0"/>
              <a:t>a critical </a:t>
            </a:r>
            <a:r>
              <a:rPr lang="en-US" sz="2100" b="1" i="1" smtClean="0"/>
              <a:t>Attitude</a:t>
            </a:r>
            <a:r>
              <a:rPr lang="en-US" sz="2100" smtClean="0"/>
              <a:t> about: </a:t>
            </a:r>
          </a:p>
          <a:p>
            <a:pPr lvl="2" eaLnBrk="1" hangingPunct="1">
              <a:lnSpc>
                <a:spcPct val="80000"/>
              </a:lnSpc>
            </a:pPr>
            <a:r>
              <a:rPr lang="en-US" sz="1800" smtClean="0"/>
              <a:t>What am I doing? </a:t>
            </a:r>
          </a:p>
          <a:p>
            <a:pPr lvl="2" eaLnBrk="1" hangingPunct="1">
              <a:lnSpc>
                <a:spcPct val="80000"/>
              </a:lnSpc>
            </a:pPr>
            <a:r>
              <a:rPr lang="en-US" sz="1800" smtClean="0"/>
              <a:t>What for am I doing this? </a:t>
            </a:r>
          </a:p>
          <a:p>
            <a:pPr lvl="2" eaLnBrk="1" hangingPunct="1">
              <a:lnSpc>
                <a:spcPct val="80000"/>
              </a:lnSpc>
            </a:pPr>
            <a:r>
              <a:rPr lang="en-US" sz="1800" smtClean="0"/>
              <a:t>With what am I doing this? </a:t>
            </a:r>
          </a:p>
          <a:p>
            <a:pPr lvl="1" eaLnBrk="1" hangingPunct="1">
              <a:lnSpc>
                <a:spcPct val="80000"/>
              </a:lnSpc>
            </a:pPr>
            <a:r>
              <a:rPr lang="en-US" sz="2100" b="1" i="1" smtClean="0"/>
              <a:t>Knowledge</a:t>
            </a:r>
            <a:r>
              <a:rPr lang="en-US" sz="2100" smtClean="0"/>
              <a:t> about: </a:t>
            </a:r>
          </a:p>
          <a:p>
            <a:pPr lvl="2" eaLnBrk="1" hangingPunct="1">
              <a:lnSpc>
                <a:spcPct val="80000"/>
              </a:lnSpc>
            </a:pPr>
            <a:r>
              <a:rPr lang="en-US" sz="1800" smtClean="0"/>
              <a:t>the organization and quality of information resources and -channels</a:t>
            </a:r>
          </a:p>
          <a:p>
            <a:pPr lvl="2" eaLnBrk="1" hangingPunct="1">
              <a:lnSpc>
                <a:spcPct val="80000"/>
              </a:lnSpc>
            </a:pPr>
            <a:r>
              <a:rPr lang="en-US" sz="1800" smtClean="0"/>
              <a:t>acquiring access to information </a:t>
            </a:r>
          </a:p>
          <a:p>
            <a:pPr lvl="1" eaLnBrk="1" hangingPunct="1">
              <a:lnSpc>
                <a:spcPct val="80000"/>
              </a:lnSpc>
            </a:pPr>
            <a:r>
              <a:rPr lang="en-US" sz="2100" b="1" i="1" smtClean="0"/>
              <a:t>Skills</a:t>
            </a:r>
            <a:r>
              <a:rPr lang="en-US" sz="2100" smtClean="0"/>
              <a:t>: being able to use required skills and technology</a:t>
            </a:r>
          </a:p>
          <a:p>
            <a:pPr eaLnBrk="1" hangingPunct="1">
              <a:lnSpc>
                <a:spcPct val="80000"/>
              </a:lnSpc>
            </a:pPr>
            <a:r>
              <a:rPr lang="en-US" sz="2500" smtClean="0"/>
              <a:t>Part of Life Long Learning</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30</a:t>
            </a:fld>
            <a:endParaRPr lang="nl-NL"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Workshop 18 november</a:t>
            </a:r>
            <a:endParaRPr lang="nl-NL" dirty="0"/>
          </a:p>
        </p:txBody>
      </p:sp>
      <p:sp>
        <p:nvSpPr>
          <p:cNvPr id="3" name="Tijdelijke aanduiding voor inhoud 2"/>
          <p:cNvSpPr>
            <a:spLocks noGrp="1"/>
          </p:cNvSpPr>
          <p:nvPr>
            <p:ph idx="1"/>
          </p:nvPr>
        </p:nvSpPr>
        <p:spPr/>
        <p:txBody>
          <a:bodyPr/>
          <a:lstStyle/>
          <a:p>
            <a:r>
              <a:rPr lang="nl-NL" dirty="0" smtClean="0"/>
              <a:t>Bad </a:t>
            </a:r>
            <a:r>
              <a:rPr lang="nl-NL" dirty="0" err="1" smtClean="0"/>
              <a:t>situation</a:t>
            </a:r>
            <a:endParaRPr lang="nl-NL" dirty="0" smtClean="0"/>
          </a:p>
          <a:p>
            <a:r>
              <a:rPr lang="nl-NL" dirty="0" smtClean="0"/>
              <a:t>Make </a:t>
            </a:r>
            <a:r>
              <a:rPr lang="nl-NL" dirty="0" err="1" smtClean="0"/>
              <a:t>it</a:t>
            </a:r>
            <a:r>
              <a:rPr lang="nl-NL" dirty="0" smtClean="0"/>
              <a:t> </a:t>
            </a:r>
            <a:r>
              <a:rPr lang="nl-NL" dirty="0" err="1" smtClean="0"/>
              <a:t>into</a:t>
            </a:r>
            <a:r>
              <a:rPr lang="nl-NL" dirty="0" smtClean="0"/>
              <a:t> advantage</a:t>
            </a:r>
          </a:p>
          <a:p>
            <a:r>
              <a:rPr lang="en-US" dirty="0" smtClean="0">
                <a:effectLst/>
              </a:rPr>
              <a:t>Make a leapfrog </a:t>
            </a:r>
          </a:p>
          <a:p>
            <a:r>
              <a:rPr lang="en-US" dirty="0" smtClean="0"/>
              <a:t>Don’t invent the wheel again</a:t>
            </a:r>
          </a:p>
          <a:p>
            <a:r>
              <a:rPr lang="en-US" dirty="0" smtClean="0"/>
              <a:t>Worldwide material and assistance available</a:t>
            </a:r>
            <a:endParaRPr lang="nl-NL" dirty="0"/>
          </a:p>
          <a:p>
            <a:r>
              <a:rPr lang="nl-NL" dirty="0" smtClean="0"/>
              <a:t>Adept </a:t>
            </a:r>
            <a:r>
              <a:rPr lang="nl-NL" dirty="0" err="1" smtClean="0"/>
              <a:t>it</a:t>
            </a:r>
            <a:r>
              <a:rPr lang="nl-NL" dirty="0" smtClean="0"/>
              <a:t> </a:t>
            </a:r>
            <a:r>
              <a:rPr lang="nl-NL" dirty="0" err="1" smtClean="0"/>
              <a:t>to</a:t>
            </a:r>
            <a:r>
              <a:rPr lang="nl-NL" dirty="0" smtClean="0"/>
              <a:t> the </a:t>
            </a:r>
            <a:r>
              <a:rPr lang="nl-NL" dirty="0" err="1" smtClean="0"/>
              <a:t>Brasilian</a:t>
            </a:r>
            <a:r>
              <a:rPr lang="nl-NL" dirty="0" smtClean="0"/>
              <a:t> context</a:t>
            </a:r>
          </a:p>
          <a:p>
            <a:r>
              <a:rPr lang="nl-NL" dirty="0" err="1" smtClean="0"/>
              <a:t>Some</a:t>
            </a:r>
            <a:r>
              <a:rPr lang="nl-NL" dirty="0" smtClean="0"/>
              <a:t> </a:t>
            </a:r>
            <a:r>
              <a:rPr lang="nl-NL" dirty="0" err="1" smtClean="0"/>
              <a:t>key</a:t>
            </a:r>
            <a:r>
              <a:rPr lang="nl-NL" dirty="0" smtClean="0"/>
              <a:t> documents </a:t>
            </a:r>
            <a:r>
              <a:rPr lang="nl-NL" dirty="0" err="1" smtClean="0"/>
              <a:t>and</a:t>
            </a:r>
            <a:r>
              <a:rPr lang="nl-NL" dirty="0" smtClean="0"/>
              <a:t> sites ….</a:t>
            </a:r>
            <a:endParaRPr lang="nl-NL" dirty="0"/>
          </a:p>
        </p:txBody>
      </p:sp>
      <p:sp>
        <p:nvSpPr>
          <p:cNvPr id="6" name="Tijdelijke aanduiding voor datum 5"/>
          <p:cNvSpPr>
            <a:spLocks noGrp="1"/>
          </p:cNvSpPr>
          <p:nvPr>
            <p:ph type="dt" sz="half" idx="10"/>
          </p:nvPr>
        </p:nvSpPr>
        <p:spPr/>
        <p:txBody>
          <a:bodyPr/>
          <a:lstStyle/>
          <a:p>
            <a:pPr>
              <a:defRPr/>
            </a:pPr>
            <a:r>
              <a:rPr lang="nl-NL" smtClean="0"/>
              <a:t>©akb</a:t>
            </a:r>
            <a:endParaRPr lang="nl-NL" altLang="en-US"/>
          </a:p>
        </p:txBody>
      </p:sp>
      <p:sp>
        <p:nvSpPr>
          <p:cNvPr id="7" name="Tijdelijke aanduiding voor voettekst 6"/>
          <p:cNvSpPr>
            <a:spLocks noGrp="1"/>
          </p:cNvSpPr>
          <p:nvPr>
            <p:ph type="ftr" sz="quarter" idx="11"/>
          </p:nvPr>
        </p:nvSpPr>
        <p:spPr/>
        <p:txBody>
          <a:bodyPr/>
          <a:lstStyle/>
          <a:p>
            <a:pPr>
              <a:defRPr/>
            </a:pPr>
            <a:r>
              <a:rPr lang="nl-NL" altLang="en-US" smtClean="0"/>
              <a:t>FIBE 2011 São Paulo</a:t>
            </a:r>
            <a:endParaRPr lang="nl-NL" altLang="en-US"/>
          </a:p>
        </p:txBody>
      </p:sp>
      <p:sp>
        <p:nvSpPr>
          <p:cNvPr id="8" name="Tijdelijke aanduiding voor dianummer 7"/>
          <p:cNvSpPr>
            <a:spLocks noGrp="1"/>
          </p:cNvSpPr>
          <p:nvPr>
            <p:ph type="sldNum" sz="quarter" idx="12"/>
          </p:nvPr>
        </p:nvSpPr>
        <p:spPr/>
        <p:txBody>
          <a:bodyPr/>
          <a:lstStyle/>
          <a:p>
            <a:pPr>
              <a:defRPr/>
            </a:pPr>
            <a:fld id="{23D282AA-7BEC-470F-941C-86DD2F8378C1}" type="slidenum">
              <a:rPr lang="nl-NL" altLang="en-US" smtClean="0"/>
              <a:pPr>
                <a:defRPr/>
              </a:pPr>
              <a:t>31</a:t>
            </a:fld>
            <a:endParaRPr lang="nl-NL" altLang="en-US"/>
          </a:p>
        </p:txBody>
      </p:sp>
    </p:spTree>
    <p:extLst>
      <p:ext uri="{BB962C8B-B14F-4D97-AF65-F5344CB8AC3E}">
        <p14:creationId xmlns:p14="http://schemas.microsoft.com/office/powerpoint/2010/main" val="399775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endParaRPr lang="nl-NL" smtClean="0"/>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41656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04813"/>
            <a:ext cx="4232275"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32</a:t>
            </a:fld>
            <a:endParaRPr lang="nl-NL"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unesdoc.unesco.org/images/0019/001929/192971e.pdf</a:t>
            </a:r>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19" y="1219200"/>
            <a:ext cx="3395420" cy="486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atum 4"/>
          <p:cNvSpPr>
            <a:spLocks noGrp="1"/>
          </p:cNvSpPr>
          <p:nvPr>
            <p:ph type="dt" sz="half" idx="10"/>
          </p:nvPr>
        </p:nvSpPr>
        <p:spPr/>
        <p:txBody>
          <a:bodyPr/>
          <a:lstStyle/>
          <a:p>
            <a:pPr>
              <a:defRPr/>
            </a:pPr>
            <a:r>
              <a:rPr lang="nl-NL" smtClean="0"/>
              <a:t>©akb</a:t>
            </a:r>
            <a:endParaRPr lang="nl-NL" altLang="en-US"/>
          </a:p>
        </p:txBody>
      </p:sp>
      <p:sp>
        <p:nvSpPr>
          <p:cNvPr id="6" name="Tijdelijke aanduiding voor voettekst 5"/>
          <p:cNvSpPr>
            <a:spLocks noGrp="1"/>
          </p:cNvSpPr>
          <p:nvPr>
            <p:ph type="ftr" sz="quarter" idx="11"/>
          </p:nvPr>
        </p:nvSpPr>
        <p:spPr/>
        <p:txBody>
          <a:bodyPr/>
          <a:lstStyle/>
          <a:p>
            <a:pPr>
              <a:defRPr/>
            </a:pPr>
            <a:r>
              <a:rPr lang="nl-NL" altLang="en-US" smtClean="0"/>
              <a:t>FIBE 2011 São Paulo</a:t>
            </a:r>
            <a:endParaRPr lang="nl-NL" altLang="en-US"/>
          </a:p>
        </p:txBody>
      </p:sp>
      <p:sp>
        <p:nvSpPr>
          <p:cNvPr id="7" name="Tijdelijke aanduiding voor dianummer 6"/>
          <p:cNvSpPr>
            <a:spLocks noGrp="1"/>
          </p:cNvSpPr>
          <p:nvPr>
            <p:ph type="sldNum" sz="quarter" idx="12"/>
          </p:nvPr>
        </p:nvSpPr>
        <p:spPr/>
        <p:txBody>
          <a:bodyPr/>
          <a:lstStyle/>
          <a:p>
            <a:pPr>
              <a:defRPr/>
            </a:pPr>
            <a:fld id="{C44EDE4E-4D98-467F-A597-AA2FD209A388}" type="slidenum">
              <a:rPr lang="nl-NL" altLang="en-US" smtClean="0"/>
              <a:pPr>
                <a:defRPr/>
              </a:pPr>
              <a:t>33</a:t>
            </a:fld>
            <a:endParaRPr lang="nl-NL" altLang="en-US"/>
          </a:p>
        </p:txBody>
      </p:sp>
    </p:spTree>
    <p:extLst>
      <p:ext uri="{BB962C8B-B14F-4D97-AF65-F5344CB8AC3E}">
        <p14:creationId xmlns:p14="http://schemas.microsoft.com/office/powerpoint/2010/main" val="1688191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44733"/>
            <a:ext cx="8877300" cy="581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784736" y="228600"/>
            <a:ext cx="6661824" cy="523220"/>
          </a:xfrm>
          <a:prstGeom prst="rect">
            <a:avLst/>
          </a:prstGeom>
        </p:spPr>
        <p:txBody>
          <a:bodyPr wrap="none">
            <a:spAutoFit/>
          </a:bodyPr>
          <a:lstStyle/>
          <a:p>
            <a:r>
              <a:rPr lang="nl-NL" sz="2800" dirty="0" smtClean="0"/>
              <a:t>http://www.ifla.org/en/information-literacy</a:t>
            </a:r>
            <a:endParaRPr lang="nl-NL" sz="2800" dirty="0"/>
          </a:p>
        </p:txBody>
      </p:sp>
      <p:sp>
        <p:nvSpPr>
          <p:cNvPr id="3" name="Tijdelijke aanduiding voor datum 2"/>
          <p:cNvSpPr>
            <a:spLocks noGrp="1"/>
          </p:cNvSpPr>
          <p:nvPr>
            <p:ph type="dt" sz="half" idx="10"/>
          </p:nvPr>
        </p:nvSpPr>
        <p:spPr/>
        <p:txBody>
          <a:bodyPr/>
          <a:lstStyle/>
          <a:p>
            <a:pPr>
              <a:defRPr/>
            </a:pPr>
            <a:r>
              <a:rPr lang="nl-NL" smtClean="0"/>
              <a:t>©akb</a:t>
            </a:r>
            <a:endParaRPr lang="nl-NL" altLang="en-US"/>
          </a:p>
        </p:txBody>
      </p:sp>
      <p:sp>
        <p:nvSpPr>
          <p:cNvPr id="4" name="Tijdelijke aanduiding voor voettekst 3"/>
          <p:cNvSpPr>
            <a:spLocks noGrp="1"/>
          </p:cNvSpPr>
          <p:nvPr>
            <p:ph type="ftr" sz="quarter" idx="11"/>
          </p:nvPr>
        </p:nvSpPr>
        <p:spPr/>
        <p:txBody>
          <a:bodyPr/>
          <a:lstStyle/>
          <a:p>
            <a:pPr>
              <a:defRPr/>
            </a:pPr>
            <a:r>
              <a:rPr lang="nl-NL" altLang="en-US" smtClean="0"/>
              <a:t>FIBE 2011 São Paulo</a:t>
            </a:r>
            <a:endParaRPr lang="nl-NL" altLang="en-US"/>
          </a:p>
        </p:txBody>
      </p:sp>
      <p:sp>
        <p:nvSpPr>
          <p:cNvPr id="5" name="Tijdelijke aanduiding voor dianummer 4"/>
          <p:cNvSpPr>
            <a:spLocks noGrp="1"/>
          </p:cNvSpPr>
          <p:nvPr>
            <p:ph type="sldNum" sz="quarter" idx="12"/>
          </p:nvPr>
        </p:nvSpPr>
        <p:spPr/>
        <p:txBody>
          <a:bodyPr/>
          <a:lstStyle/>
          <a:p>
            <a:pPr>
              <a:defRPr/>
            </a:pPr>
            <a:fld id="{3EB3F793-7D83-4429-8B73-D5DEEBFD0BFF}" type="slidenum">
              <a:rPr lang="nl-NL" altLang="en-US" smtClean="0"/>
              <a:pPr>
                <a:defRPr/>
              </a:pPr>
              <a:t>34</a:t>
            </a:fld>
            <a:endParaRPr lang="nl-NL"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695575"/>
            <a:ext cx="90773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371600" y="609600"/>
            <a:ext cx="4854021" cy="584775"/>
          </a:xfrm>
          <a:prstGeom prst="rect">
            <a:avLst/>
          </a:prstGeom>
        </p:spPr>
        <p:txBody>
          <a:bodyPr wrap="none">
            <a:spAutoFit/>
          </a:bodyPr>
          <a:lstStyle/>
          <a:p>
            <a:r>
              <a:rPr lang="nl-NL" sz="3200" dirty="0" smtClean="0"/>
              <a:t>http://www.iasl-online.org/</a:t>
            </a:r>
            <a:endParaRPr lang="nl-NL" sz="3200" dirty="0"/>
          </a:p>
        </p:txBody>
      </p:sp>
      <p:sp>
        <p:nvSpPr>
          <p:cNvPr id="5" name="Tijdelijke aanduiding voor datum 4"/>
          <p:cNvSpPr>
            <a:spLocks noGrp="1"/>
          </p:cNvSpPr>
          <p:nvPr>
            <p:ph type="dt" sz="half" idx="10"/>
          </p:nvPr>
        </p:nvSpPr>
        <p:spPr/>
        <p:txBody>
          <a:bodyPr/>
          <a:lstStyle/>
          <a:p>
            <a:pPr>
              <a:defRPr/>
            </a:pPr>
            <a:r>
              <a:rPr lang="nl-NL" smtClean="0"/>
              <a:t>©akb</a:t>
            </a:r>
            <a:endParaRPr lang="nl-NL" altLang="en-US"/>
          </a:p>
        </p:txBody>
      </p:sp>
      <p:sp>
        <p:nvSpPr>
          <p:cNvPr id="6" name="Tijdelijke aanduiding voor voettekst 5"/>
          <p:cNvSpPr>
            <a:spLocks noGrp="1"/>
          </p:cNvSpPr>
          <p:nvPr>
            <p:ph type="ftr" sz="quarter" idx="11"/>
          </p:nvPr>
        </p:nvSpPr>
        <p:spPr/>
        <p:txBody>
          <a:bodyPr/>
          <a:lstStyle/>
          <a:p>
            <a:pPr>
              <a:defRPr/>
            </a:pPr>
            <a:r>
              <a:rPr lang="nl-NL" altLang="en-US" smtClean="0"/>
              <a:t>FIBE 2011 São Paulo</a:t>
            </a:r>
            <a:endParaRPr lang="nl-NL" altLang="en-US"/>
          </a:p>
        </p:txBody>
      </p:sp>
      <p:sp>
        <p:nvSpPr>
          <p:cNvPr id="7" name="Tijdelijke aanduiding voor dianummer 6"/>
          <p:cNvSpPr>
            <a:spLocks noGrp="1"/>
          </p:cNvSpPr>
          <p:nvPr>
            <p:ph type="sldNum" sz="quarter" idx="12"/>
          </p:nvPr>
        </p:nvSpPr>
        <p:spPr/>
        <p:txBody>
          <a:bodyPr/>
          <a:lstStyle/>
          <a:p>
            <a:pPr>
              <a:defRPr/>
            </a:pPr>
            <a:fld id="{3EB3F793-7D83-4429-8B73-D5DEEBFD0BFF}" type="slidenum">
              <a:rPr lang="nl-NL" altLang="en-US" smtClean="0"/>
              <a:pPr>
                <a:defRPr/>
              </a:pPr>
              <a:t>35</a:t>
            </a:fld>
            <a:endParaRPr lang="nl-NL" altLang="en-US"/>
          </a:p>
        </p:txBody>
      </p:sp>
    </p:spTree>
    <p:extLst>
      <p:ext uri="{BB962C8B-B14F-4D97-AF65-F5344CB8AC3E}">
        <p14:creationId xmlns:p14="http://schemas.microsoft.com/office/powerpoint/2010/main" val="3631491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83" y="1219200"/>
            <a:ext cx="7127717" cy="434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927928" y="457200"/>
            <a:ext cx="5021952" cy="523220"/>
          </a:xfrm>
          <a:prstGeom prst="rect">
            <a:avLst/>
          </a:prstGeom>
        </p:spPr>
        <p:txBody>
          <a:bodyPr wrap="none">
            <a:spAutoFit/>
          </a:bodyPr>
          <a:lstStyle/>
          <a:p>
            <a:r>
              <a:rPr lang="nl-NL" sz="2800" dirty="0" smtClean="0"/>
              <a:t>http://www.infolitglobal.info/en/</a:t>
            </a:r>
            <a:endParaRPr lang="nl-NL" sz="2800" dirty="0"/>
          </a:p>
        </p:txBody>
      </p:sp>
      <p:sp>
        <p:nvSpPr>
          <p:cNvPr id="5" name="Tijdelijke aanduiding voor datum 4"/>
          <p:cNvSpPr>
            <a:spLocks noGrp="1"/>
          </p:cNvSpPr>
          <p:nvPr>
            <p:ph type="dt" sz="half" idx="10"/>
          </p:nvPr>
        </p:nvSpPr>
        <p:spPr/>
        <p:txBody>
          <a:bodyPr/>
          <a:lstStyle/>
          <a:p>
            <a:pPr>
              <a:defRPr/>
            </a:pPr>
            <a:r>
              <a:rPr lang="nl-NL" smtClean="0"/>
              <a:t>©akb</a:t>
            </a:r>
            <a:endParaRPr lang="nl-NL" altLang="en-US"/>
          </a:p>
        </p:txBody>
      </p:sp>
      <p:sp>
        <p:nvSpPr>
          <p:cNvPr id="6" name="Tijdelijke aanduiding voor voettekst 5"/>
          <p:cNvSpPr>
            <a:spLocks noGrp="1"/>
          </p:cNvSpPr>
          <p:nvPr>
            <p:ph type="ftr" sz="quarter" idx="11"/>
          </p:nvPr>
        </p:nvSpPr>
        <p:spPr/>
        <p:txBody>
          <a:bodyPr/>
          <a:lstStyle/>
          <a:p>
            <a:pPr>
              <a:defRPr/>
            </a:pPr>
            <a:r>
              <a:rPr lang="nl-NL" altLang="en-US" smtClean="0"/>
              <a:t>FIBE 2011 São Paulo</a:t>
            </a:r>
            <a:endParaRPr lang="nl-NL" altLang="en-US"/>
          </a:p>
        </p:txBody>
      </p:sp>
      <p:sp>
        <p:nvSpPr>
          <p:cNvPr id="7" name="Tijdelijke aanduiding voor dianummer 6"/>
          <p:cNvSpPr>
            <a:spLocks noGrp="1"/>
          </p:cNvSpPr>
          <p:nvPr>
            <p:ph type="sldNum" sz="quarter" idx="12"/>
          </p:nvPr>
        </p:nvSpPr>
        <p:spPr/>
        <p:txBody>
          <a:bodyPr/>
          <a:lstStyle/>
          <a:p>
            <a:pPr>
              <a:defRPr/>
            </a:pPr>
            <a:fld id="{3EB3F793-7D83-4429-8B73-D5DEEBFD0BFF}" type="slidenum">
              <a:rPr lang="nl-NL" altLang="en-US" smtClean="0"/>
              <a:pPr>
                <a:defRPr/>
              </a:pPr>
              <a:t>36</a:t>
            </a:fld>
            <a:endParaRPr lang="nl-NL" altLang="en-US"/>
          </a:p>
        </p:txBody>
      </p:sp>
    </p:spTree>
    <p:extLst>
      <p:ext uri="{BB962C8B-B14F-4D97-AF65-F5344CB8AC3E}">
        <p14:creationId xmlns:p14="http://schemas.microsoft.com/office/powerpoint/2010/main" val="2084915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pPr marL="342900" indent="-342900"/>
            <a:r>
              <a:rPr lang="en-US" smtClean="0">
                <a:hlinkClick r:id="rId3"/>
              </a:rPr>
              <a:t>www.infolit.org</a:t>
            </a:r>
            <a:r>
              <a:rPr lang="en-US" smtClean="0"/>
              <a:t/>
            </a:r>
            <a:br>
              <a:rPr lang="en-US" smtClean="0"/>
            </a:br>
            <a:endParaRPr lang="nl-NL" smtClean="0"/>
          </a:p>
        </p:txBody>
      </p:sp>
      <p:pic>
        <p:nvPicPr>
          <p:cNvPr id="358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2338"/>
            <a:ext cx="9144000"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C44EDE4E-4D98-467F-A597-AA2FD209A388}" type="slidenum">
              <a:rPr lang="nl-NL" altLang="en-US" smtClean="0"/>
              <a:pPr>
                <a:defRPr/>
              </a:pPr>
              <a:t>37</a:t>
            </a:fld>
            <a:endParaRPr lang="nl-NL"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246" y="3200400"/>
            <a:ext cx="2654753" cy="280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52400" y="457200"/>
            <a:ext cx="8763000" cy="461665"/>
          </a:xfrm>
          <a:prstGeom prst="rect">
            <a:avLst/>
          </a:prstGeom>
        </p:spPr>
        <p:txBody>
          <a:bodyPr wrap="square">
            <a:spAutoFit/>
          </a:bodyPr>
          <a:lstStyle/>
          <a:p>
            <a:r>
              <a:rPr lang="nl-NL" sz="2400" dirty="0" smtClean="0"/>
              <a:t>http://www.facebook.com/home.php#!/ALibraryInEverySchool</a:t>
            </a:r>
            <a:endParaRPr lang="nl-NL" sz="2400" dirty="0"/>
          </a:p>
        </p:txBody>
      </p:sp>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72389"/>
            <a:ext cx="6051450" cy="40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atum 4"/>
          <p:cNvSpPr>
            <a:spLocks noGrp="1"/>
          </p:cNvSpPr>
          <p:nvPr>
            <p:ph type="dt" sz="half" idx="10"/>
          </p:nvPr>
        </p:nvSpPr>
        <p:spPr/>
        <p:txBody>
          <a:bodyPr/>
          <a:lstStyle/>
          <a:p>
            <a:pPr>
              <a:defRPr/>
            </a:pPr>
            <a:r>
              <a:rPr lang="nl-NL" smtClean="0"/>
              <a:t>©akb</a:t>
            </a:r>
            <a:endParaRPr lang="nl-NL" altLang="en-US"/>
          </a:p>
        </p:txBody>
      </p:sp>
      <p:sp>
        <p:nvSpPr>
          <p:cNvPr id="6" name="Tijdelijke aanduiding voor voettekst 5"/>
          <p:cNvSpPr>
            <a:spLocks noGrp="1"/>
          </p:cNvSpPr>
          <p:nvPr>
            <p:ph type="ftr" sz="quarter" idx="11"/>
          </p:nvPr>
        </p:nvSpPr>
        <p:spPr/>
        <p:txBody>
          <a:bodyPr/>
          <a:lstStyle/>
          <a:p>
            <a:pPr>
              <a:defRPr/>
            </a:pPr>
            <a:r>
              <a:rPr lang="nl-NL" altLang="en-US" smtClean="0"/>
              <a:t>FIBE 2011 São Paulo</a:t>
            </a:r>
            <a:endParaRPr lang="nl-NL" altLang="en-US"/>
          </a:p>
        </p:txBody>
      </p:sp>
      <p:sp>
        <p:nvSpPr>
          <p:cNvPr id="7" name="Tijdelijke aanduiding voor dianummer 6"/>
          <p:cNvSpPr>
            <a:spLocks noGrp="1"/>
          </p:cNvSpPr>
          <p:nvPr>
            <p:ph type="sldNum" sz="quarter" idx="12"/>
          </p:nvPr>
        </p:nvSpPr>
        <p:spPr/>
        <p:txBody>
          <a:bodyPr/>
          <a:lstStyle/>
          <a:p>
            <a:pPr>
              <a:defRPr/>
            </a:pPr>
            <a:fld id="{3EB3F793-7D83-4429-8B73-D5DEEBFD0BFF}" type="slidenum">
              <a:rPr lang="nl-NL" altLang="en-US" smtClean="0"/>
              <a:pPr>
                <a:defRPr/>
              </a:pPr>
              <a:t>38</a:t>
            </a:fld>
            <a:endParaRPr lang="nl-NL" altLang="en-US"/>
          </a:p>
        </p:txBody>
      </p:sp>
    </p:spTree>
    <p:extLst>
      <p:ext uri="{BB962C8B-B14F-4D97-AF65-F5344CB8AC3E}">
        <p14:creationId xmlns:p14="http://schemas.microsoft.com/office/powerpoint/2010/main" val="1147215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l-NL" smtClean="0"/>
              <a:t>Reactions </a:t>
            </a:r>
          </a:p>
        </p:txBody>
      </p:sp>
      <p:sp>
        <p:nvSpPr>
          <p:cNvPr id="36867" name="Rectangle 3"/>
          <p:cNvSpPr>
            <a:spLocks noGrp="1" noChangeArrowheads="1"/>
          </p:cNvSpPr>
          <p:nvPr>
            <p:ph idx="1"/>
          </p:nvPr>
        </p:nvSpPr>
        <p:spPr/>
        <p:txBody>
          <a:bodyPr/>
          <a:lstStyle/>
          <a:p>
            <a:r>
              <a:rPr lang="nl-NL" dirty="0" smtClean="0">
                <a:hlinkClick r:id="rId3"/>
              </a:rPr>
              <a:t>albertkb@gmail.com</a:t>
            </a:r>
            <a:r>
              <a:rPr lang="nl-NL" dirty="0" smtClean="0"/>
              <a:t> </a:t>
            </a:r>
          </a:p>
          <a:p>
            <a:r>
              <a:rPr lang="nl-NL" dirty="0" smtClean="0">
                <a:hlinkClick r:id="rId4"/>
              </a:rPr>
              <a:t>albertkb.nl</a:t>
            </a:r>
            <a:endParaRPr lang="nl-NL" dirty="0" smtClean="0"/>
          </a:p>
          <a:p>
            <a:endParaRPr lang="nl-NL" dirty="0" smtClean="0"/>
          </a:p>
          <a:p>
            <a:endParaRPr lang="nl-NL" dirty="0" smtClean="0"/>
          </a:p>
          <a:p>
            <a:pPr lvl="2"/>
            <a:endParaRPr lang="nl-NL" dirty="0" smtClean="0"/>
          </a:p>
          <a:p>
            <a:endParaRPr lang="nl-NL" dirty="0" smtClean="0"/>
          </a:p>
        </p:txBody>
      </p:sp>
      <p:pic>
        <p:nvPicPr>
          <p:cNvPr id="368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650" y="2286000"/>
            <a:ext cx="225425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174" y="2743200"/>
            <a:ext cx="2756115" cy="131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436" y="4226169"/>
            <a:ext cx="2502485" cy="81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819284"/>
            <a:ext cx="2553210" cy="120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39</a:t>
            </a:fld>
            <a:endParaRPr lang="nl-NL"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307975"/>
            <a:ext cx="8229600" cy="1139825"/>
          </a:xfrm>
        </p:spPr>
        <p:txBody>
          <a:bodyPr/>
          <a:lstStyle/>
          <a:p>
            <a:r>
              <a:rPr lang="nl-NL" smtClean="0"/>
              <a:t>Personal information space</a:t>
            </a:r>
          </a:p>
        </p:txBody>
      </p:sp>
      <p:pic>
        <p:nvPicPr>
          <p:cNvPr id="92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77975"/>
            <a:ext cx="4429125" cy="4289425"/>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 name="Tekstvak 1"/>
          <p:cNvSpPr txBox="1"/>
          <p:nvPr/>
        </p:nvSpPr>
        <p:spPr>
          <a:xfrm>
            <a:off x="2397949" y="2819400"/>
            <a:ext cx="1107996" cy="369332"/>
          </a:xfrm>
          <a:prstGeom prst="rect">
            <a:avLst/>
          </a:prstGeom>
          <a:noFill/>
        </p:spPr>
        <p:txBody>
          <a:bodyPr wrap="none" rtlCol="0">
            <a:spAutoFit/>
          </a:bodyPr>
          <a:lstStyle/>
          <a:p>
            <a:r>
              <a:rPr lang="nl-NL" b="1" dirty="0" smtClean="0"/>
              <a:t>physical</a:t>
            </a:r>
            <a:endParaRPr lang="nl-NL" b="1" dirty="0"/>
          </a:p>
        </p:txBody>
      </p:sp>
      <p:sp>
        <p:nvSpPr>
          <p:cNvPr id="3" name="Rechthoek 2"/>
          <p:cNvSpPr/>
          <p:nvPr/>
        </p:nvSpPr>
        <p:spPr bwMode="auto">
          <a:xfrm>
            <a:off x="2514600" y="3352800"/>
            <a:ext cx="685800" cy="228600"/>
          </a:xfrm>
          <a:prstGeom prst="rect">
            <a:avLst/>
          </a:prstGeom>
          <a:solidFill>
            <a:schemeClr val="bg1"/>
          </a:solidFill>
          <a:ln w="12700" cap="flat" cmpd="sng" algn="ctr">
            <a:solidFill>
              <a:schemeClr val="bg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bg1"/>
              </a:solidFill>
              <a:effectLst/>
              <a:latin typeface="Arial" charset="0"/>
            </a:endParaRPr>
          </a:p>
        </p:txBody>
      </p:sp>
      <p:sp>
        <p:nvSpPr>
          <p:cNvPr id="4" name="Tijdelijke aanduiding voor datum 3"/>
          <p:cNvSpPr>
            <a:spLocks noGrp="1"/>
          </p:cNvSpPr>
          <p:nvPr>
            <p:ph type="dt" sz="half" idx="10"/>
          </p:nvPr>
        </p:nvSpPr>
        <p:spPr/>
        <p:txBody>
          <a:bodyPr/>
          <a:lstStyle/>
          <a:p>
            <a:pPr>
              <a:defRPr/>
            </a:pPr>
            <a:r>
              <a:rPr lang="nl-NL" smtClean="0"/>
              <a:t>©akb</a:t>
            </a:r>
            <a:endParaRPr lang="nl-NL" altLang="en-US"/>
          </a:p>
        </p:txBody>
      </p:sp>
      <p:sp>
        <p:nvSpPr>
          <p:cNvPr id="5" name="Tijdelijke aanduiding voor voettekst 4"/>
          <p:cNvSpPr>
            <a:spLocks noGrp="1"/>
          </p:cNvSpPr>
          <p:nvPr>
            <p:ph type="ftr" sz="quarter" idx="11"/>
          </p:nvPr>
        </p:nvSpPr>
        <p:spPr/>
        <p:txBody>
          <a:bodyPr/>
          <a:lstStyle/>
          <a:p>
            <a:pPr>
              <a:defRPr/>
            </a:pPr>
            <a:r>
              <a:rPr lang="nl-NL" altLang="en-US" smtClean="0"/>
              <a:t>FIBE 2011 São Paulo</a:t>
            </a:r>
            <a:endParaRPr lang="nl-NL" altLang="en-US"/>
          </a:p>
        </p:txBody>
      </p:sp>
      <p:sp>
        <p:nvSpPr>
          <p:cNvPr id="6" name="Tijdelijke aanduiding voor dianummer 5"/>
          <p:cNvSpPr>
            <a:spLocks noGrp="1"/>
          </p:cNvSpPr>
          <p:nvPr>
            <p:ph type="sldNum" sz="quarter" idx="12"/>
          </p:nvPr>
        </p:nvSpPr>
        <p:spPr/>
        <p:txBody>
          <a:bodyPr/>
          <a:lstStyle/>
          <a:p>
            <a:pPr>
              <a:defRPr/>
            </a:pPr>
            <a:fld id="{23D282AA-7BEC-470F-941C-86DD2F8378C1}" type="slidenum">
              <a:rPr lang="nl-NL" altLang="en-US" smtClean="0"/>
              <a:pPr>
                <a:defRPr/>
              </a:pPr>
              <a:t>4</a:t>
            </a:fld>
            <a:endParaRPr lang="nl-NL"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‘Survival of the Fittest’</a:t>
            </a:r>
            <a:endParaRPr lang="nl-NL" smtClean="0"/>
          </a:p>
        </p:txBody>
      </p:sp>
      <p:sp>
        <p:nvSpPr>
          <p:cNvPr id="62467" name="Rectangle 3"/>
          <p:cNvSpPr>
            <a:spLocks noGrp="1" noChangeArrowheads="1"/>
          </p:cNvSpPr>
          <p:nvPr>
            <p:ph type="body" idx="1"/>
          </p:nvPr>
        </p:nvSpPr>
        <p:spPr/>
        <p:txBody>
          <a:bodyPr/>
          <a:lstStyle/>
          <a:p>
            <a:pPr>
              <a:lnSpc>
                <a:spcPct val="90000"/>
              </a:lnSpc>
              <a:spcBef>
                <a:spcPct val="0"/>
              </a:spcBef>
              <a:buClr>
                <a:schemeClr val="bg1"/>
              </a:buClr>
              <a:buFontTx/>
              <a:buNone/>
            </a:pPr>
            <a:r>
              <a:rPr lang="en-GB" sz="2400" smtClean="0"/>
              <a:t>Those who are better than others capable to satisfy their information needs in an effective and efficient way, are more capable to survive and develop themselves than … those with less advantageous traits ...</a:t>
            </a:r>
          </a:p>
          <a:p>
            <a:pPr>
              <a:lnSpc>
                <a:spcPct val="90000"/>
              </a:lnSpc>
              <a:buFont typeface="Wingdings" pitchFamily="2" charset="2"/>
              <a:buNone/>
            </a:pPr>
            <a:endParaRPr lang="en-US" sz="2000" smtClean="0"/>
          </a:p>
          <a:p>
            <a:pPr>
              <a:lnSpc>
                <a:spcPct val="90000"/>
              </a:lnSpc>
              <a:buFont typeface="Wingdings" pitchFamily="2" charset="2"/>
              <a:buNone/>
            </a:pPr>
            <a:r>
              <a:rPr lang="en-US" sz="2400" smtClean="0"/>
              <a:t>After Charles Darwin </a:t>
            </a:r>
            <a:endParaRPr lang="nl-NL" sz="1800" smtClean="0"/>
          </a:p>
          <a:p>
            <a:pPr>
              <a:lnSpc>
                <a:spcPct val="90000"/>
              </a:lnSpc>
              <a:spcBef>
                <a:spcPct val="0"/>
              </a:spcBef>
              <a:buClr>
                <a:schemeClr val="bg1"/>
              </a:buClr>
              <a:buFontTx/>
              <a:buNone/>
            </a:pPr>
            <a:endParaRPr lang="nl-NL" sz="2400" smtClean="0"/>
          </a:p>
          <a:p>
            <a:pPr>
              <a:lnSpc>
                <a:spcPct val="90000"/>
              </a:lnSpc>
              <a:buFont typeface="Wingdings" pitchFamily="2" charset="2"/>
              <a:buNone/>
            </a:pPr>
            <a:r>
              <a:rPr lang="en-US" sz="2400" smtClean="0"/>
              <a:t>"...it is not the strongest of the species that survive, nor the most intelligent, but the one </a:t>
            </a:r>
            <a:r>
              <a:rPr lang="en-US" sz="2400" b="1" i="1" smtClean="0"/>
              <a:t>most responsive to change</a:t>
            </a:r>
            <a:r>
              <a:rPr lang="en-US" sz="2400" smtClean="0"/>
              <a:t>...“</a:t>
            </a:r>
          </a:p>
          <a:p>
            <a:pPr>
              <a:lnSpc>
                <a:spcPct val="90000"/>
              </a:lnSpc>
              <a:buFont typeface="Wingdings" pitchFamily="2" charset="2"/>
              <a:buNone/>
            </a:pPr>
            <a:r>
              <a:rPr lang="en-US" sz="2400" smtClean="0"/>
              <a:t>Therefore a need to be ‘Information Literate’</a:t>
            </a:r>
            <a:endParaRPr lang="nl-NL" sz="2400" smtClean="0"/>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5</a:t>
            </a:fld>
            <a:endParaRPr lang="nl-NL"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Informatisation process</a:t>
            </a:r>
          </a:p>
        </p:txBody>
      </p:sp>
      <p:sp>
        <p:nvSpPr>
          <p:cNvPr id="13315" name="Rectangle 3"/>
          <p:cNvSpPr>
            <a:spLocks noGrp="1" noChangeArrowheads="1"/>
          </p:cNvSpPr>
          <p:nvPr>
            <p:ph type="body" idx="1"/>
          </p:nvPr>
        </p:nvSpPr>
        <p:spPr/>
        <p:txBody>
          <a:bodyPr/>
          <a:lstStyle/>
          <a:p>
            <a:r>
              <a:rPr lang="en-GB" dirty="0" err="1" smtClean="0"/>
              <a:t>Ongoing</a:t>
            </a:r>
            <a:r>
              <a:rPr lang="en-GB" dirty="0" smtClean="0"/>
              <a:t> control over natural forces </a:t>
            </a:r>
          </a:p>
          <a:p>
            <a:r>
              <a:rPr lang="en-GB" dirty="0" smtClean="0">
                <a:sym typeface="Wingdings" pitchFamily="2" charset="2"/>
              </a:rPr>
              <a:t>		</a:t>
            </a:r>
            <a:r>
              <a:rPr lang="en-GB" dirty="0" smtClean="0"/>
              <a:t> ‘</a:t>
            </a:r>
            <a:r>
              <a:rPr lang="en-GB" dirty="0" err="1" smtClean="0"/>
              <a:t>techn</a:t>
            </a:r>
            <a:r>
              <a:rPr lang="pt-BR" dirty="0" smtClean="0"/>
              <a:t>ization</a:t>
            </a:r>
            <a:endParaRPr lang="en-GB" dirty="0" smtClean="0"/>
          </a:p>
          <a:p>
            <a:r>
              <a:rPr lang="en-GB" dirty="0" err="1" smtClean="0"/>
              <a:t>Ongoing</a:t>
            </a:r>
            <a:r>
              <a:rPr lang="en-GB" dirty="0" smtClean="0"/>
              <a:t> social and technical differentiation </a:t>
            </a:r>
          </a:p>
          <a:p>
            <a:r>
              <a:rPr lang="en-GB" dirty="0" smtClean="0">
                <a:sym typeface="Wingdings" pitchFamily="2" charset="2"/>
              </a:rPr>
              <a:t>		</a:t>
            </a:r>
            <a:r>
              <a:rPr lang="en-GB" dirty="0" smtClean="0"/>
              <a:t> ‘differentiation’</a:t>
            </a:r>
          </a:p>
          <a:p>
            <a:r>
              <a:rPr lang="en-GB" dirty="0" smtClean="0"/>
              <a:t>Expanding of interdependency networks </a:t>
            </a:r>
          </a:p>
          <a:p>
            <a:r>
              <a:rPr lang="en-GB" dirty="0" smtClean="0">
                <a:sym typeface="Wingdings" pitchFamily="2" charset="2"/>
              </a:rPr>
              <a:t>		</a:t>
            </a:r>
            <a:r>
              <a:rPr lang="en-GB" dirty="0" smtClean="0"/>
              <a:t> ‘globalisation’</a:t>
            </a:r>
          </a:p>
          <a:p>
            <a:endParaRPr lang="en-GB" dirty="0" smtClean="0"/>
          </a:p>
          <a:p>
            <a:endParaRPr lang="en-GB" dirty="0" smtClean="0"/>
          </a:p>
        </p:txBody>
      </p:sp>
      <p:sp>
        <p:nvSpPr>
          <p:cNvPr id="13316" name="Tijdelijke aanduiding voor datum 3"/>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mtClean="0">
                <a:latin typeface="Verdana" pitchFamily="34" charset="0"/>
              </a:rPr>
              <a:t>©akb</a:t>
            </a:r>
            <a:endParaRPr lang="en-US" altLang="en-US" smtClean="0">
              <a:latin typeface="Verdana" pitchFamily="34" charset="0"/>
            </a:endParaRPr>
          </a:p>
        </p:txBody>
      </p:sp>
      <p:sp>
        <p:nvSpPr>
          <p:cNvPr id="2" name="Tijdelijke aanduiding voor voettekst 1"/>
          <p:cNvSpPr>
            <a:spLocks noGrp="1"/>
          </p:cNvSpPr>
          <p:nvPr>
            <p:ph type="ftr" sz="quarter" idx="11"/>
          </p:nvPr>
        </p:nvSpPr>
        <p:spPr/>
        <p:txBody>
          <a:bodyPr/>
          <a:lstStyle/>
          <a:p>
            <a:pPr>
              <a:defRPr/>
            </a:pPr>
            <a:r>
              <a:rPr lang="nl-NL" altLang="en-US" smtClean="0"/>
              <a:t>FIBE 2011 São Paulo</a:t>
            </a:r>
            <a:endParaRPr lang="nl-NL" altLang="en-US"/>
          </a:p>
        </p:txBody>
      </p:sp>
      <p:sp>
        <p:nvSpPr>
          <p:cNvPr id="3" name="Tijdelijke aanduiding voor dianummer 2"/>
          <p:cNvSpPr>
            <a:spLocks noGrp="1"/>
          </p:cNvSpPr>
          <p:nvPr>
            <p:ph type="sldNum" sz="quarter" idx="12"/>
          </p:nvPr>
        </p:nvSpPr>
        <p:spPr/>
        <p:txBody>
          <a:bodyPr/>
          <a:lstStyle/>
          <a:p>
            <a:pPr>
              <a:defRPr/>
            </a:pPr>
            <a:fld id="{23D282AA-7BEC-470F-941C-86DD2F8378C1}" type="slidenum">
              <a:rPr lang="nl-NL" altLang="en-US" smtClean="0"/>
              <a:pPr>
                <a:defRPr/>
              </a:pPr>
              <a:t>6</a:t>
            </a:fld>
            <a:endParaRPr lang="nl-NL" altLang="en-US"/>
          </a:p>
        </p:txBody>
      </p:sp>
    </p:spTree>
    <p:extLst>
      <p:ext uri="{BB962C8B-B14F-4D97-AF65-F5344CB8AC3E}">
        <p14:creationId xmlns:p14="http://schemas.microsoft.com/office/powerpoint/2010/main" val="269507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Changes</a:t>
            </a:r>
          </a:p>
        </p:txBody>
      </p:sp>
      <p:sp>
        <p:nvSpPr>
          <p:cNvPr id="11267" name="Rectangle 3"/>
          <p:cNvSpPr>
            <a:spLocks noGrp="1" noChangeArrowheads="1"/>
          </p:cNvSpPr>
          <p:nvPr>
            <p:ph type="body" idx="1"/>
          </p:nvPr>
        </p:nvSpPr>
        <p:spPr/>
        <p:txBody>
          <a:bodyPr/>
          <a:lstStyle/>
          <a:p>
            <a:r>
              <a:rPr lang="en-GB" smtClean="0"/>
              <a:t>Exponential growth of information, information media, information channels and information services</a:t>
            </a:r>
          </a:p>
          <a:p>
            <a:r>
              <a:rPr lang="en-GB" smtClean="0"/>
              <a:t>Growth of technology, tools and applications to retrieve, process and disseminate information</a:t>
            </a:r>
          </a:p>
          <a:p>
            <a:r>
              <a:rPr lang="en-GB" smtClean="0"/>
              <a:t>Changes in communication patterns and behaviour</a:t>
            </a:r>
          </a:p>
          <a:p>
            <a:r>
              <a:rPr lang="en-GB" smtClean="0"/>
              <a:t>‘Connected’ 24/7 </a:t>
            </a:r>
          </a:p>
        </p:txBody>
      </p:sp>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7</a:t>
            </a:fld>
            <a:endParaRPr lang="nl-NL"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smtClean="0"/>
              <a:t>21</a:t>
            </a:r>
            <a:r>
              <a:rPr lang="nl-NL" baseline="30000" smtClean="0"/>
              <a:t>st</a:t>
            </a:r>
            <a:r>
              <a:rPr lang="nl-NL" smtClean="0"/>
              <a:t> century</a:t>
            </a:r>
          </a:p>
        </p:txBody>
      </p:sp>
      <p:sp>
        <p:nvSpPr>
          <p:cNvPr id="12291" name="Tijdelijke aanduiding voor inhoud 2"/>
          <p:cNvSpPr>
            <a:spLocks noGrp="1"/>
          </p:cNvSpPr>
          <p:nvPr>
            <p:ph idx="1"/>
          </p:nvPr>
        </p:nvSpPr>
        <p:spPr/>
        <p:txBody>
          <a:bodyPr/>
          <a:lstStyle/>
          <a:p>
            <a:r>
              <a:rPr lang="nl-NL" smtClean="0"/>
              <a:t>Working ‘In the Cloud’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8</a:t>
            </a:fld>
            <a:endParaRPr lang="nl-NL"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nl-NL" dirty="0" smtClean="0"/>
              <a:t>But in </a:t>
            </a:r>
            <a:r>
              <a:rPr lang="nl-NL" dirty="0" err="1" smtClean="0"/>
              <a:t>how</a:t>
            </a:r>
            <a:r>
              <a:rPr lang="nl-NL" dirty="0" smtClean="0"/>
              <a:t> </a:t>
            </a:r>
            <a:r>
              <a:rPr lang="nl-NL" dirty="0" err="1" smtClean="0"/>
              <a:t>many</a:t>
            </a:r>
            <a:r>
              <a:rPr lang="nl-NL" dirty="0" smtClean="0"/>
              <a:t> </a:t>
            </a:r>
            <a:r>
              <a:rPr lang="nl-NL" dirty="0" err="1" smtClean="0"/>
              <a:t>clouds</a:t>
            </a:r>
            <a:r>
              <a:rPr lang="nl-NL" dirty="0" smtClean="0"/>
              <a:t>?</a:t>
            </a:r>
          </a:p>
        </p:txBody>
      </p:sp>
      <p:sp>
        <p:nvSpPr>
          <p:cNvPr id="13315" name="Tijdelijke aanduiding voor inhoud 2"/>
          <p:cNvSpPr>
            <a:spLocks noGrp="1"/>
          </p:cNvSpPr>
          <p:nvPr>
            <p:ph idx="1"/>
          </p:nvPr>
        </p:nvSpPr>
        <p:spPr/>
        <p:txBody>
          <a:bodyPr/>
          <a:lstStyle/>
          <a:p>
            <a:endParaRPr lang="nl-NL" dirty="0"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76600"/>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20788"/>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8413"/>
            <a:ext cx="43656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©akb</a:t>
            </a:r>
            <a:endParaRPr lang="nl-NL" altLang="en-US"/>
          </a:p>
        </p:txBody>
      </p:sp>
      <p:sp>
        <p:nvSpPr>
          <p:cNvPr id="3" name="Tijdelijke aanduiding voor voettekst 2"/>
          <p:cNvSpPr>
            <a:spLocks noGrp="1"/>
          </p:cNvSpPr>
          <p:nvPr>
            <p:ph type="ftr" sz="quarter" idx="11"/>
          </p:nvPr>
        </p:nvSpPr>
        <p:spPr/>
        <p:txBody>
          <a:bodyPr/>
          <a:lstStyle/>
          <a:p>
            <a:pPr>
              <a:defRPr/>
            </a:pPr>
            <a:r>
              <a:rPr lang="nl-NL" altLang="en-US" smtClean="0"/>
              <a:t>FIBE 2011 São Paulo</a:t>
            </a:r>
            <a:endParaRPr lang="nl-NL" altLang="en-US"/>
          </a:p>
        </p:txBody>
      </p:sp>
      <p:sp>
        <p:nvSpPr>
          <p:cNvPr id="4" name="Tijdelijke aanduiding voor dianummer 3"/>
          <p:cNvSpPr>
            <a:spLocks noGrp="1"/>
          </p:cNvSpPr>
          <p:nvPr>
            <p:ph type="sldNum" sz="quarter" idx="12"/>
          </p:nvPr>
        </p:nvSpPr>
        <p:spPr/>
        <p:txBody>
          <a:bodyPr/>
          <a:lstStyle/>
          <a:p>
            <a:pPr>
              <a:defRPr/>
            </a:pPr>
            <a:fld id="{23D282AA-7BEC-470F-941C-86DD2F8378C1}" type="slidenum">
              <a:rPr lang="nl-NL" altLang="en-US" smtClean="0"/>
              <a:pPr>
                <a:defRPr/>
              </a:pPr>
              <a:t>9</a:t>
            </a:fld>
            <a:endParaRPr lang="nl-NL" altLang="en-US"/>
          </a:p>
        </p:txBody>
      </p:sp>
    </p:spTree>
  </p:cSld>
  <p:clrMapOvr>
    <a:masterClrMapping/>
  </p:clrMapOvr>
</p:sld>
</file>

<file path=ppt/theme/theme1.xml><?xml version="1.0" encoding="utf-8"?>
<a:theme xmlns:a="http://schemas.openxmlformats.org/drawingml/2006/main" name="IenO-03">
  <a:themeElements>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IenO-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enO-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IenO-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IenO-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IenO-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IenO-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IenO-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IenO-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24356</TotalTime>
  <Words>2658</Words>
  <Application>Microsoft Office PowerPoint</Application>
  <PresentationFormat>Diavoorstelling (4:3)</PresentationFormat>
  <Paragraphs>494</Paragraphs>
  <Slides>39</Slides>
  <Notes>39</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1" baseType="lpstr">
      <vt:lpstr>IenO-03</vt:lpstr>
      <vt:lpstr>Document</vt:lpstr>
      <vt:lpstr>Information Literacy: why, what, when, how? Letramento informacional: o quê, porquê, como, quando?</vt:lpstr>
      <vt:lpstr>To survive, develop and relax etc.</vt:lpstr>
      <vt:lpstr>Information Space</vt:lpstr>
      <vt:lpstr>Personal information space</vt:lpstr>
      <vt:lpstr>‘Survival of the Fittest’</vt:lpstr>
      <vt:lpstr>Informatisation process</vt:lpstr>
      <vt:lpstr>Changes</vt:lpstr>
      <vt:lpstr>21st century</vt:lpstr>
      <vt:lpstr>But in how many clouds?</vt:lpstr>
      <vt:lpstr>Information literacy</vt:lpstr>
      <vt:lpstr>American Library Association (1989)</vt:lpstr>
      <vt:lpstr>Further</vt:lpstr>
      <vt:lpstr>Aspects</vt:lpstr>
      <vt:lpstr>PowerPoint-presentatie</vt:lpstr>
      <vt:lpstr>SCONUL 7 pillars of information literacy</vt:lpstr>
      <vt:lpstr>Related terms</vt:lpstr>
      <vt:lpstr>Harris &amp; Hodges (1995)</vt:lpstr>
      <vt:lpstr>Umbrella concept</vt:lpstr>
      <vt:lpstr>IL and Media Literacy </vt:lpstr>
      <vt:lpstr>Information inequality</vt:lpstr>
      <vt:lpstr>Information Rich - Poor</vt:lpstr>
      <vt:lpstr>How: by learning</vt:lpstr>
      <vt:lpstr>Becoming information literate</vt:lpstr>
      <vt:lpstr>Learning Line &amp; Moments</vt:lpstr>
      <vt:lpstr>Aim</vt:lpstr>
      <vt:lpstr>Assessments </vt:lpstr>
      <vt:lpstr>How?</vt:lpstr>
      <vt:lpstr>In each subject attention for:</vt:lpstr>
      <vt:lpstr>+</vt:lpstr>
      <vt:lpstr>So far ‘Information literacy’ </vt:lpstr>
      <vt:lpstr>Workshop 18 november</vt:lpstr>
      <vt:lpstr>PowerPoint-presentatie</vt:lpstr>
      <vt:lpstr>unesdoc.unesco.org/images/0019/001929/192971e.pdf</vt:lpstr>
      <vt:lpstr>PowerPoint-presentatie</vt:lpstr>
      <vt:lpstr>PowerPoint-presentatie</vt:lpstr>
      <vt:lpstr>PowerPoint-presentatie</vt:lpstr>
      <vt:lpstr>www.infolit.org </vt:lpstr>
      <vt:lpstr>PowerPoint-presentatie</vt:lpstr>
      <vt:lpstr>Reactions </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Informatievaardigheden Mediastudies Research Seminar  3 februari 2004</dc:title>
  <dc:creator>Albert K. Boekhorst</dc:creator>
  <cp:lastModifiedBy>samsung</cp:lastModifiedBy>
  <cp:revision>185</cp:revision>
  <dcterms:created xsi:type="dcterms:W3CDTF">2004-02-02T11:57:25Z</dcterms:created>
  <dcterms:modified xsi:type="dcterms:W3CDTF">2011-10-19T16:14:15Z</dcterms:modified>
</cp:coreProperties>
</file>