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882" r:id="rId2"/>
  </p:sldMasterIdLst>
  <p:notesMasterIdLst>
    <p:notesMasterId r:id="rId43"/>
  </p:notesMasterIdLst>
  <p:handoutMasterIdLst>
    <p:handoutMasterId r:id="rId44"/>
  </p:handoutMasterIdLst>
  <p:sldIdLst>
    <p:sldId id="338" r:id="rId3"/>
    <p:sldId id="429" r:id="rId4"/>
    <p:sldId id="430" r:id="rId5"/>
    <p:sldId id="432" r:id="rId6"/>
    <p:sldId id="431" r:id="rId7"/>
    <p:sldId id="534" r:id="rId8"/>
    <p:sldId id="536" r:id="rId9"/>
    <p:sldId id="563" r:id="rId10"/>
    <p:sldId id="471" r:id="rId11"/>
    <p:sldId id="484" r:id="rId12"/>
    <p:sldId id="565" r:id="rId13"/>
    <p:sldId id="542" r:id="rId14"/>
    <p:sldId id="566" r:id="rId15"/>
    <p:sldId id="567" r:id="rId16"/>
    <p:sldId id="568" r:id="rId17"/>
    <p:sldId id="531" r:id="rId18"/>
    <p:sldId id="519" r:id="rId19"/>
    <p:sldId id="520" r:id="rId20"/>
    <p:sldId id="537" r:id="rId21"/>
    <p:sldId id="528" r:id="rId22"/>
    <p:sldId id="576" r:id="rId23"/>
    <p:sldId id="577" r:id="rId24"/>
    <p:sldId id="574" r:id="rId25"/>
    <p:sldId id="575" r:id="rId26"/>
    <p:sldId id="547" r:id="rId27"/>
    <p:sldId id="584" r:id="rId28"/>
    <p:sldId id="572" r:id="rId29"/>
    <p:sldId id="532" r:id="rId30"/>
    <p:sldId id="543" r:id="rId31"/>
    <p:sldId id="544" r:id="rId32"/>
    <p:sldId id="529" r:id="rId33"/>
    <p:sldId id="539" r:id="rId34"/>
    <p:sldId id="545" r:id="rId35"/>
    <p:sldId id="527" r:id="rId36"/>
    <p:sldId id="582" r:id="rId37"/>
    <p:sldId id="579" r:id="rId38"/>
    <p:sldId id="580" r:id="rId39"/>
    <p:sldId id="581" r:id="rId40"/>
    <p:sldId id="583" r:id="rId41"/>
    <p:sldId id="578" r:id="rId42"/>
  </p:sldIdLst>
  <p:sldSz cx="9144000" cy="6858000" type="screen4x3"/>
  <p:notesSz cx="6669088"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009900"/>
    <a:srgbClr val="FF33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36" autoAdjust="0"/>
  </p:normalViewPr>
  <p:slideViewPr>
    <p:cSldViewPr>
      <p:cViewPr varScale="1">
        <p:scale>
          <a:sx n="72" d="100"/>
          <a:sy n="72" d="100"/>
        </p:scale>
        <p:origin x="135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66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nl-NL"/>
          </a:p>
        </p:txBody>
      </p:sp>
      <p:sp>
        <p:nvSpPr>
          <p:cNvPr id="118787" name="Rectangle 3"/>
          <p:cNvSpPr>
            <a:spLocks noGrp="1" noChangeArrowheads="1"/>
          </p:cNvSpPr>
          <p:nvPr>
            <p:ph type="dt" sz="quarter" idx="1"/>
          </p:nvPr>
        </p:nvSpPr>
        <p:spPr bwMode="auto">
          <a:xfrm>
            <a:off x="377825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nl-NL"/>
          </a:p>
        </p:txBody>
      </p:sp>
      <p:sp>
        <p:nvSpPr>
          <p:cNvPr id="118788" name="Rectangle 4"/>
          <p:cNvSpPr>
            <a:spLocks noGrp="1" noChangeArrowheads="1"/>
          </p:cNvSpPr>
          <p:nvPr>
            <p:ph type="ftr" sz="quarter" idx="2"/>
          </p:nvPr>
        </p:nvSpPr>
        <p:spPr bwMode="auto">
          <a:xfrm>
            <a:off x="0" y="9428163"/>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nl-NL"/>
          </a:p>
        </p:txBody>
      </p:sp>
      <p:sp>
        <p:nvSpPr>
          <p:cNvPr id="118789" name="Rectangle 5"/>
          <p:cNvSpPr>
            <a:spLocks noGrp="1" noChangeArrowheads="1"/>
          </p:cNvSpPr>
          <p:nvPr>
            <p:ph type="sldNum" sz="quarter" idx="3"/>
          </p:nvPr>
        </p:nvSpPr>
        <p:spPr bwMode="auto">
          <a:xfrm>
            <a:off x="3778250" y="9428163"/>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EFF2CBDF-72FD-48E3-B5FB-90AC7FF41002}" type="slidenum">
              <a:rPr lang="nl-NL" altLang="en-US"/>
              <a:pPr/>
              <a:t>‹nr.›</a:t>
            </a:fld>
            <a:endParaRPr lang="nl-NL"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377825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5300"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66750" y="4714875"/>
            <a:ext cx="5335588"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Klik om de opmaakprofielen van de modeltekst te bewerken</a:t>
            </a:r>
          </a:p>
          <a:p>
            <a:pPr lvl="1"/>
            <a:r>
              <a:rPr lang="en-US" noProof="0"/>
              <a:t>Tweede niveau</a:t>
            </a:r>
          </a:p>
          <a:p>
            <a:pPr lvl="2"/>
            <a:r>
              <a:rPr lang="en-US" noProof="0"/>
              <a:t>Derde niveau</a:t>
            </a:r>
          </a:p>
          <a:p>
            <a:pPr lvl="3"/>
            <a:r>
              <a:rPr lang="en-US" noProof="0"/>
              <a:t>Vierde niveau</a:t>
            </a:r>
          </a:p>
          <a:p>
            <a:pPr lvl="4"/>
            <a:r>
              <a:rPr lang="en-US" noProof="0"/>
              <a:t>Vijfde niveau</a:t>
            </a:r>
          </a:p>
        </p:txBody>
      </p:sp>
      <p:sp>
        <p:nvSpPr>
          <p:cNvPr id="5126" name="Rectangle 6"/>
          <p:cNvSpPr>
            <a:spLocks noGrp="1" noChangeArrowheads="1"/>
          </p:cNvSpPr>
          <p:nvPr>
            <p:ph type="ftr" sz="quarter" idx="4"/>
          </p:nvPr>
        </p:nvSpPr>
        <p:spPr bwMode="auto">
          <a:xfrm>
            <a:off x="0" y="9428163"/>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778250" y="9428163"/>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EB8D5E0D-2146-42A2-8974-99D72EC3545E}" type="slidenum">
              <a:rPr lang="en-US" altLang="en-US"/>
              <a:pPr/>
              <a:t>‹nr.›</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EB964A2-7CE7-4ED4-B2D9-FAD76DCC476D}" type="slidenum">
              <a:rPr lang="en-US" altLang="en-US"/>
              <a:pPr/>
              <a:t>1</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GB" altLang="en-US"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1369C9C-0ABA-46AA-B8EF-783FCFBA44DC}" type="slidenum">
              <a:rPr lang="nl-NL" altLang="en-US"/>
              <a:pPr/>
              <a:t>2</a:t>
            </a:fld>
            <a:endParaRPr lang="nl-NL"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altLang="en-US">
                <a:latin typeface="Arial" panose="020B0604020202020204" pitchFamily="34" charset="0"/>
              </a:rPr>
              <a:t>People need knowledge to survive, to develop, to relax, to perform tasks, make decisions and solve problems. ... They need knowledge on themselves, their physical environment and their social environment</a:t>
            </a:r>
            <a:endParaRPr lang="nl-NL"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EB304F-36CB-4743-A3BF-A17BAA8C15F7}" type="slidenum">
              <a:rPr lang="nl-NL" altLang="en-US"/>
              <a:pPr/>
              <a:t>3</a:t>
            </a:fld>
            <a:endParaRPr lang="nl-NL"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r>
              <a:rPr lang="en-GB" altLang="en-US">
                <a:latin typeface="Arial" panose="020B0604020202020204" pitchFamily="34" charset="0"/>
              </a:rPr>
              <a:t>They can find this information in their information space via 3 processes: Observation, Conversation and Consultation.</a:t>
            </a:r>
          </a:p>
          <a:p>
            <a:r>
              <a:rPr lang="en-GB" altLang="en-US">
                <a:latin typeface="Arial" panose="020B0604020202020204" pitchFamily="34" charset="0"/>
              </a:rPr>
              <a:t>Observation refers to the ability to look around and observe objects and processes, this is </a:t>
            </a:r>
            <a:r>
              <a:rPr lang="nl-NL" altLang="en-US">
                <a:latin typeface="Arial" panose="020B0604020202020204" pitchFamily="34" charset="0"/>
              </a:rPr>
              <a:t>fact-finding by experimenting and authenticating.</a:t>
            </a:r>
            <a:r>
              <a:rPr lang="en-GB" altLang="en-US">
                <a:latin typeface="Arial" panose="020B0604020202020204" pitchFamily="34" charset="0"/>
              </a:rPr>
              <a:t> If I want to know if it’s raining so I’ll take an umbrella, I look out of the window and make a decision.</a:t>
            </a:r>
          </a:p>
          <a:p>
            <a:r>
              <a:rPr lang="en-GB" altLang="en-US">
                <a:latin typeface="Arial" panose="020B0604020202020204" pitchFamily="34" charset="0"/>
              </a:rPr>
              <a:t>Conversation refers to the process in which we ask other people: f</a:t>
            </a:r>
            <a:r>
              <a:rPr lang="nl-NL" altLang="en-US">
                <a:latin typeface="Arial" panose="020B0604020202020204" pitchFamily="34" charset="0"/>
              </a:rPr>
              <a:t>amily, friends, colleagues and experts </a:t>
            </a:r>
            <a:r>
              <a:rPr lang="en-GB" altLang="en-US">
                <a:latin typeface="Arial" panose="020B0604020202020204" pitchFamily="34" charset="0"/>
              </a:rPr>
              <a:t>for the information we need, face-to-face, by phone, by e-mail. So if I want to know if I have to take an umbrella, I can call my sister and ask her. She can look out of the window and decide, maybe she can even inform me better, because she has heard the weather forecast. </a:t>
            </a:r>
          </a:p>
          <a:p>
            <a:r>
              <a:rPr lang="en-GB" altLang="en-US">
                <a:latin typeface="Arial" panose="020B0604020202020204" pitchFamily="34" charset="0"/>
              </a:rPr>
              <a:t>Consultation refers to the process in which we consult information professionals working in libraries, archives, museums, information institutes and information departments in organisations. This is called stored or recoded information. Due to technology push and users demands long existing walls and traditions between them are disappearing and we call them ‘memory institutions’ now. </a:t>
            </a:r>
          </a:p>
          <a:p>
            <a:endParaRPr lang="en-GB" altLang="en-US">
              <a:latin typeface="Arial" panose="020B0604020202020204" pitchFamily="34" charset="0"/>
            </a:endParaRPr>
          </a:p>
          <a:p>
            <a:r>
              <a:rPr lang="en-GB" altLang="en-US">
                <a:latin typeface="Arial" panose="020B0604020202020204" pitchFamily="34" charset="0"/>
              </a:rPr>
              <a:t>All three processes take place in the ‘real’ world were we can touch the objects and the ‘virtual’ world, that we can only access with digital technology.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jdelijke aanduiding voor dia-afbeelding 1"/>
          <p:cNvSpPr>
            <a:spLocks noGrp="1" noRot="1" noChangeAspect="1" noTextEdit="1"/>
          </p:cNvSpPr>
          <p:nvPr>
            <p:ph type="sldImg"/>
          </p:nvPr>
        </p:nvSpPr>
        <p:spPr>
          <a:ln/>
        </p:spPr>
      </p:sp>
      <p:sp>
        <p:nvSpPr>
          <p:cNvPr id="62467" name="Tijdelijke aanduiding voor notities 2"/>
          <p:cNvSpPr>
            <a:spLocks noGrp="1"/>
          </p:cNvSpPr>
          <p:nvPr>
            <p:ph type="body" idx="1"/>
          </p:nvPr>
        </p:nvSpPr>
        <p:spPr>
          <a:noFill/>
        </p:spPr>
        <p:txBody>
          <a:bodyPr/>
          <a:lstStyle/>
          <a:p>
            <a:r>
              <a:rPr lang="en-GB" altLang="en-US" dirty="0">
                <a:latin typeface="Arial" panose="020B0604020202020204" pitchFamily="34" charset="0"/>
              </a:rPr>
              <a:t>However, there are barriers that impede or can even block successful access to needed information. Till now I distinguished four types of potential barriers that are based on interdependencies between people: economic, political, affective and cognitive. Today I add a fifth one </a:t>
            </a:r>
            <a:r>
              <a:rPr lang="nl-NL" altLang="en-US" dirty="0">
                <a:latin typeface="Arial" panose="020B0604020202020204" pitchFamily="34" charset="0"/>
              </a:rPr>
              <a:t>personal characteristics</a:t>
            </a:r>
          </a:p>
          <a:p>
            <a:endParaRPr lang="en-GB" altLang="en-US" dirty="0">
              <a:latin typeface="Arial" panose="020B0604020202020204" pitchFamily="34" charset="0"/>
            </a:endParaRPr>
          </a:p>
          <a:p>
            <a:r>
              <a:rPr lang="en-GB" altLang="en-US" dirty="0">
                <a:latin typeface="Arial" panose="020B0604020202020204" pitchFamily="34" charset="0"/>
              </a:rPr>
              <a:t>The economic barrier refers to the fact that people are dependent on the production and the distribution of scarce resources including food, clothing and housing. Since the 1970s information is considered as the fourth production factor, which functions as the driving force of the economy. This means that supply and demand factors are applicable to the production, use and control of information and the technical and social infrastructure that is needed for access to information and dissemination. Information costs money. As wealth is unevenly spread the access to information is spread unevenly as well.  </a:t>
            </a:r>
            <a:endParaRPr lang="nl-NL" altLang="en-US" dirty="0">
              <a:latin typeface="Arial" panose="020B0604020202020204" pitchFamily="34" charset="0"/>
            </a:endParaRPr>
          </a:p>
          <a:p>
            <a:endParaRPr lang="en-GB" altLang="en-US" dirty="0">
              <a:latin typeface="Arial" panose="020B0604020202020204" pitchFamily="34" charset="0"/>
            </a:endParaRPr>
          </a:p>
          <a:p>
            <a:r>
              <a:rPr lang="en-GB" altLang="en-US" dirty="0">
                <a:latin typeface="Arial" panose="020B0604020202020204" pitchFamily="34" charset="0"/>
              </a:rPr>
              <a:t>The political barrier refers to people's need to protect themselves against physical constraints and aggression of others. To obtain this protection a regulation of violence is needed whereby specialists can enforce power entitled to them through legislation. Hereby the law and order of a society is formally stipulated. These rules have reference to all relations people have with one another. Laws regarding information are for example the regulation of author's rights, legislation on archives, access to government information and freedom for the press. These forms of legislation can be seen as political regulation through which access to information can be controlled. I think of nations that try to block the access to internet and Wikileaks.</a:t>
            </a:r>
            <a:endParaRPr lang="nl-NL" altLang="en-US" dirty="0">
              <a:latin typeface="Arial" panose="020B0604020202020204" pitchFamily="34" charset="0"/>
            </a:endParaRPr>
          </a:p>
          <a:p>
            <a:endParaRPr lang="en-GB" altLang="en-US" dirty="0">
              <a:latin typeface="Arial" panose="020B0604020202020204" pitchFamily="34" charset="0"/>
            </a:endParaRPr>
          </a:p>
          <a:p>
            <a:r>
              <a:rPr lang="en-GB" altLang="en-US" dirty="0">
                <a:latin typeface="Arial" panose="020B0604020202020204" pitchFamily="34" charset="0"/>
              </a:rPr>
              <a:t>The affective barrier refers to the fact that people have feelings for one another. People need one another for affection, love and support. These friendships and emotional relations are not limited only to other people, but also include objects and organisations that are appropriate to a person's culture. Therefore information sources and channels such as books, CDs, DVD’s television and internet are also included. This liking has reference to not only the information media, and channel, but also the information type itself.  </a:t>
            </a:r>
            <a:endParaRPr lang="nl-NL" altLang="en-US" dirty="0">
              <a:latin typeface="Arial" panose="020B0604020202020204" pitchFamily="34" charset="0"/>
            </a:endParaRPr>
          </a:p>
          <a:p>
            <a:endParaRPr lang="en-GB" altLang="en-US" dirty="0">
              <a:latin typeface="Arial" panose="020B0604020202020204" pitchFamily="34" charset="0"/>
            </a:endParaRPr>
          </a:p>
          <a:p>
            <a:r>
              <a:rPr lang="en-GB" altLang="en-US" dirty="0">
                <a:latin typeface="Arial" panose="020B0604020202020204" pitchFamily="34" charset="0"/>
              </a:rPr>
              <a:t>The cognitive barrier refers to the fact that people are dependent on one another because they learn from one another. People create knowledge and distribute this between one another in the form of information. Until the development of writing, people communicated mainly through speech and verbal communication. Writing and printing made it possible for information to be disseminated in spite of borders of time and space. Learning from one another happens in diverse ways and is not limited to education at school. The scope and content of what is taught to the people depend on their social position and societal relations. An illiterate farm worker in the 18th century was not as affected by his or her illiteracy as an illiterate person in the first decade of the 21st century in Western society. </a:t>
            </a:r>
          </a:p>
          <a:p>
            <a:endParaRPr lang="nl-NL" altLang="en-US" dirty="0">
              <a:latin typeface="Arial" panose="020B0604020202020204" pitchFamily="34" charset="0"/>
            </a:endParaRPr>
          </a:p>
          <a:p>
            <a:r>
              <a:rPr lang="nl-NL" altLang="en-US" dirty="0">
                <a:latin typeface="Arial" panose="020B0604020202020204" pitchFamily="34" charset="0"/>
              </a:rPr>
              <a:t>The personal characteristics </a:t>
            </a:r>
            <a:r>
              <a:rPr lang="nl-NL" altLang="en-US" dirty="0" err="1">
                <a:latin typeface="Arial" panose="020B0604020202020204" pitchFamily="34" charset="0"/>
              </a:rPr>
              <a:t>barrier</a:t>
            </a:r>
            <a:r>
              <a:rPr lang="nl-NL" altLang="en-US" dirty="0">
                <a:latin typeface="Arial" panose="020B0604020202020204" pitchFamily="34" charset="0"/>
              </a:rPr>
              <a:t> </a:t>
            </a:r>
            <a:r>
              <a:rPr lang="nl-NL" altLang="en-US" dirty="0" err="1">
                <a:latin typeface="Arial" panose="020B0604020202020204" pitchFamily="34" charset="0"/>
              </a:rPr>
              <a:t>refers</a:t>
            </a:r>
            <a:r>
              <a:rPr lang="nl-NL" altLang="en-US" dirty="0">
                <a:latin typeface="Arial" panose="020B0604020202020204" pitchFamily="34" charset="0"/>
              </a:rPr>
              <a:t> </a:t>
            </a:r>
            <a:r>
              <a:rPr lang="nl-NL" altLang="en-US" dirty="0" err="1">
                <a:latin typeface="Arial" panose="020B0604020202020204" pitchFamily="34" charset="0"/>
              </a:rPr>
              <a:t>to</a:t>
            </a:r>
            <a:r>
              <a:rPr lang="nl-NL" altLang="en-US" dirty="0">
                <a:latin typeface="Arial" panose="020B0604020202020204" pitchFamily="34" charset="0"/>
              </a:rPr>
              <a:t> </a:t>
            </a:r>
            <a:r>
              <a:rPr lang="nl-NL" altLang="en-US" dirty="0" err="1">
                <a:latin typeface="Arial" panose="020B0604020202020204" pitchFamily="34" charset="0"/>
              </a:rPr>
              <a:t>the</a:t>
            </a:r>
            <a:r>
              <a:rPr lang="nl-NL" altLang="en-US" dirty="0">
                <a:latin typeface="Arial" panose="020B0604020202020204" pitchFamily="34" charset="0"/>
              </a:rPr>
              <a:t> </a:t>
            </a:r>
            <a:r>
              <a:rPr lang="nl-NL" altLang="en-US" dirty="0" err="1">
                <a:latin typeface="Arial" panose="020B0604020202020204" pitchFamily="34" charset="0"/>
              </a:rPr>
              <a:t>fact</a:t>
            </a:r>
            <a:r>
              <a:rPr lang="nl-NL" altLang="en-US" dirty="0">
                <a:latin typeface="Arial" panose="020B0604020202020204" pitchFamily="34" charset="0"/>
              </a:rPr>
              <a:t> </a:t>
            </a:r>
            <a:r>
              <a:rPr lang="nl-NL" altLang="en-US" dirty="0" err="1">
                <a:latin typeface="Arial" panose="020B0604020202020204" pitchFamily="34" charset="0"/>
              </a:rPr>
              <a:t>that</a:t>
            </a:r>
            <a:r>
              <a:rPr lang="nl-NL" altLang="en-US" dirty="0">
                <a:latin typeface="Arial" panose="020B0604020202020204" pitchFamily="34" charset="0"/>
              </a:rPr>
              <a:t> p</a:t>
            </a:r>
            <a:r>
              <a:rPr lang="en-US" altLang="en-US" dirty="0" err="1">
                <a:latin typeface="Arial" panose="020B0604020202020204" pitchFamily="34" charset="0"/>
              </a:rPr>
              <a:t>eople</a:t>
            </a:r>
            <a:r>
              <a:rPr lang="en-US" altLang="en-US" dirty="0">
                <a:latin typeface="Arial" panose="020B0604020202020204" pitchFamily="34" charset="0"/>
              </a:rPr>
              <a:t> are of equal value, but are not equal.</a:t>
            </a:r>
            <a:r>
              <a:rPr lang="nl-NL" altLang="en-US" dirty="0">
                <a:latin typeface="Arial" panose="020B0604020202020204" pitchFamily="34" charset="0"/>
              </a:rPr>
              <a:t>: </a:t>
            </a:r>
            <a:r>
              <a:rPr lang="nl-NL" altLang="en-US" dirty="0" err="1">
                <a:latin typeface="Arial" panose="020B0604020202020204" pitchFamily="34" charset="0"/>
              </a:rPr>
              <a:t>They</a:t>
            </a:r>
            <a:r>
              <a:rPr lang="nl-NL" altLang="en-US" dirty="0">
                <a:latin typeface="Arial" panose="020B0604020202020204" pitchFamily="34" charset="0"/>
              </a:rPr>
              <a:t> </a:t>
            </a:r>
            <a:r>
              <a:rPr lang="nl-NL" altLang="en-US" dirty="0" err="1">
                <a:latin typeface="Arial" panose="020B0604020202020204" pitchFamily="34" charset="0"/>
              </a:rPr>
              <a:t>differ</a:t>
            </a:r>
            <a:r>
              <a:rPr lang="nl-NL" altLang="en-US" dirty="0">
                <a:latin typeface="Arial" panose="020B0604020202020204" pitchFamily="34" charset="0"/>
              </a:rPr>
              <a:t> in gender, </a:t>
            </a:r>
            <a:r>
              <a:rPr lang="nl-NL" altLang="en-US" dirty="0" err="1">
                <a:latin typeface="Arial" panose="020B0604020202020204" pitchFamily="34" charset="0"/>
              </a:rPr>
              <a:t>lenght</a:t>
            </a:r>
            <a:r>
              <a:rPr lang="nl-NL" altLang="en-US" dirty="0">
                <a:latin typeface="Arial" panose="020B0604020202020204" pitchFamily="34" charset="0"/>
              </a:rPr>
              <a:t>, </a:t>
            </a:r>
            <a:r>
              <a:rPr lang="nl-NL" altLang="en-US" dirty="0" err="1">
                <a:latin typeface="Arial" panose="020B0604020202020204" pitchFamily="34" charset="0"/>
              </a:rPr>
              <a:t>social</a:t>
            </a:r>
            <a:r>
              <a:rPr lang="nl-NL" altLang="en-US" dirty="0">
                <a:latin typeface="Arial" panose="020B0604020202020204" pitchFamily="34" charset="0"/>
              </a:rPr>
              <a:t> environment </a:t>
            </a:r>
            <a:r>
              <a:rPr lang="nl-NL" altLang="en-US" dirty="0" err="1">
                <a:latin typeface="Arial" panose="020B0604020202020204" pitchFamily="34" charset="0"/>
              </a:rPr>
              <a:t>and</a:t>
            </a:r>
            <a:r>
              <a:rPr lang="nl-NL" altLang="en-US" dirty="0">
                <a:latin typeface="Arial" panose="020B0604020202020204" pitchFamily="34" charset="0"/>
              </a:rPr>
              <a:t> </a:t>
            </a:r>
            <a:r>
              <a:rPr lang="nl-NL" altLang="en-US" dirty="0" err="1">
                <a:latin typeface="Arial" panose="020B0604020202020204" pitchFamily="34" charset="0"/>
              </a:rPr>
              <a:t>so</a:t>
            </a:r>
            <a:r>
              <a:rPr lang="nl-NL" altLang="en-US" dirty="0">
                <a:latin typeface="Arial" panose="020B0604020202020204" pitchFamily="34" charset="0"/>
              </a:rPr>
              <a:t> on. </a:t>
            </a:r>
            <a:r>
              <a:rPr lang="nl-NL" altLang="en-US" dirty="0" err="1">
                <a:latin typeface="Arial" panose="020B0604020202020204" pitchFamily="34" charset="0"/>
              </a:rPr>
              <a:t>And</a:t>
            </a:r>
            <a:r>
              <a:rPr lang="nl-NL" altLang="en-US" dirty="0">
                <a:latin typeface="Arial" panose="020B0604020202020204" pitchFamily="34" charset="0"/>
              </a:rPr>
              <a:t> </a:t>
            </a:r>
            <a:r>
              <a:rPr lang="nl-NL" altLang="en-US" dirty="0" err="1">
                <a:latin typeface="Arial" panose="020B0604020202020204" pitchFamily="34" charset="0"/>
              </a:rPr>
              <a:t>which</a:t>
            </a:r>
            <a:r>
              <a:rPr lang="nl-NL" altLang="en-US" dirty="0">
                <a:latin typeface="Arial" panose="020B0604020202020204" pitchFamily="34" charset="0"/>
              </a:rPr>
              <a:t> is relevant </a:t>
            </a:r>
            <a:r>
              <a:rPr lang="nl-NL" altLang="en-US" dirty="0" err="1">
                <a:latin typeface="Arial" panose="020B0604020202020204" pitchFamily="34" charset="0"/>
              </a:rPr>
              <a:t>for</a:t>
            </a:r>
            <a:r>
              <a:rPr lang="nl-NL" altLang="en-US" dirty="0">
                <a:latin typeface="Arial" panose="020B0604020202020204" pitchFamily="34" charset="0"/>
              </a:rPr>
              <a:t> </a:t>
            </a:r>
            <a:r>
              <a:rPr lang="nl-NL" altLang="en-US" dirty="0" err="1">
                <a:latin typeface="Arial" panose="020B0604020202020204" pitchFamily="34" charset="0"/>
              </a:rPr>
              <a:t>this</a:t>
            </a:r>
            <a:r>
              <a:rPr lang="nl-NL" altLang="en-US" dirty="0">
                <a:latin typeface="Arial" panose="020B0604020202020204" pitchFamily="34" charset="0"/>
              </a:rPr>
              <a:t> </a:t>
            </a:r>
            <a:r>
              <a:rPr lang="nl-NL" altLang="en-US" dirty="0" err="1">
                <a:latin typeface="Arial" panose="020B0604020202020204" pitchFamily="34" charset="0"/>
              </a:rPr>
              <a:t>presentation</a:t>
            </a:r>
            <a:r>
              <a:rPr lang="nl-NL" altLang="en-US" dirty="0">
                <a:latin typeface="Arial" panose="020B0604020202020204" pitchFamily="34" charset="0"/>
              </a:rPr>
              <a:t> </a:t>
            </a:r>
            <a:r>
              <a:rPr lang="nl-NL" altLang="en-US" dirty="0" err="1">
                <a:latin typeface="Arial" panose="020B0604020202020204" pitchFamily="34" charset="0"/>
              </a:rPr>
              <a:t>they</a:t>
            </a:r>
            <a:r>
              <a:rPr lang="nl-NL" altLang="en-US" dirty="0">
                <a:latin typeface="Arial" panose="020B0604020202020204" pitchFamily="34" charset="0"/>
              </a:rPr>
              <a:t> </a:t>
            </a:r>
            <a:r>
              <a:rPr lang="nl-NL" altLang="en-US" dirty="0" err="1">
                <a:latin typeface="Arial" panose="020B0604020202020204" pitchFamily="34" charset="0"/>
              </a:rPr>
              <a:t>can</a:t>
            </a:r>
            <a:r>
              <a:rPr lang="nl-NL" altLang="en-US" dirty="0">
                <a:latin typeface="Arial" panose="020B0604020202020204" pitchFamily="34" charset="0"/>
              </a:rPr>
              <a:t> </a:t>
            </a:r>
            <a:r>
              <a:rPr lang="nl-NL" altLang="en-US" dirty="0" err="1">
                <a:latin typeface="Arial" panose="020B0604020202020204" pitchFamily="34" charset="0"/>
              </a:rPr>
              <a:t>differ</a:t>
            </a:r>
            <a:r>
              <a:rPr lang="nl-NL" altLang="en-US" dirty="0">
                <a:latin typeface="Arial" panose="020B0604020202020204" pitchFamily="34" charset="0"/>
              </a:rPr>
              <a:t> in </a:t>
            </a:r>
            <a:r>
              <a:rPr lang="nl-NL" altLang="en-US" dirty="0" err="1">
                <a:latin typeface="Arial" panose="020B0604020202020204" pitchFamily="34" charset="0"/>
              </a:rPr>
              <a:t>abilities</a:t>
            </a:r>
            <a:r>
              <a:rPr lang="nl-NL" altLang="en-US" dirty="0">
                <a:latin typeface="Arial" panose="020B0604020202020204" pitchFamily="34" charset="0"/>
              </a:rPr>
              <a:t>. In </a:t>
            </a:r>
            <a:r>
              <a:rPr lang="nl-NL" altLang="en-US" dirty="0" err="1">
                <a:latin typeface="Arial" panose="020B0604020202020204" pitchFamily="34" charset="0"/>
              </a:rPr>
              <a:t>some</a:t>
            </a:r>
            <a:r>
              <a:rPr lang="nl-NL" altLang="en-US" dirty="0">
                <a:latin typeface="Arial" panose="020B0604020202020204" pitchFamily="34" charset="0"/>
              </a:rPr>
              <a:t> cases </a:t>
            </a:r>
            <a:r>
              <a:rPr lang="nl-NL" altLang="en-US" dirty="0" err="1">
                <a:latin typeface="Arial" panose="020B0604020202020204" pitchFamily="34" charset="0"/>
              </a:rPr>
              <a:t>when</a:t>
            </a:r>
            <a:r>
              <a:rPr lang="nl-NL" altLang="en-US" dirty="0">
                <a:latin typeface="Arial" panose="020B0604020202020204" pitchFamily="34" charset="0"/>
              </a:rPr>
              <a:t> </a:t>
            </a:r>
            <a:r>
              <a:rPr lang="nl-NL" altLang="en-US" dirty="0" err="1">
                <a:latin typeface="Arial" panose="020B0604020202020204" pitchFamily="34" charset="0"/>
              </a:rPr>
              <a:t>the</a:t>
            </a:r>
            <a:r>
              <a:rPr lang="nl-NL" altLang="en-US" dirty="0">
                <a:latin typeface="Arial" panose="020B0604020202020204" pitchFamily="34" charset="0"/>
              </a:rPr>
              <a:t> </a:t>
            </a:r>
            <a:r>
              <a:rPr lang="nl-NL" altLang="en-US" dirty="0" err="1">
                <a:latin typeface="Arial" panose="020B0604020202020204" pitchFamily="34" charset="0"/>
              </a:rPr>
              <a:t>differences</a:t>
            </a:r>
            <a:r>
              <a:rPr lang="nl-NL" altLang="en-US" dirty="0">
                <a:latin typeface="Arial" panose="020B0604020202020204" pitchFamily="34" charset="0"/>
              </a:rPr>
              <a:t> are significant big we </a:t>
            </a:r>
            <a:r>
              <a:rPr lang="nl-NL" altLang="en-US" dirty="0" err="1">
                <a:latin typeface="Arial" panose="020B0604020202020204" pitchFamily="34" charset="0"/>
              </a:rPr>
              <a:t>speak</a:t>
            </a:r>
            <a:r>
              <a:rPr lang="nl-NL" altLang="en-US" dirty="0">
                <a:latin typeface="Arial" panose="020B0604020202020204" pitchFamily="34" charset="0"/>
              </a:rPr>
              <a:t> of </a:t>
            </a:r>
            <a:r>
              <a:rPr lang="nl-NL" altLang="en-US" dirty="0" err="1">
                <a:latin typeface="Arial" panose="020B0604020202020204" pitchFamily="34" charset="0"/>
              </a:rPr>
              <a:t>disabillites</a:t>
            </a:r>
            <a:r>
              <a:rPr lang="nl-NL" altLang="en-US" dirty="0">
                <a:latin typeface="Arial" panose="020B0604020202020204" pitchFamily="34" charset="0"/>
              </a:rPr>
              <a:t>  </a:t>
            </a:r>
            <a:r>
              <a:rPr lang="nl-NL" altLang="en-US" dirty="0" err="1">
                <a:latin typeface="Arial" panose="020B0604020202020204" pitchFamily="34" charset="0"/>
              </a:rPr>
              <a:t>I’ll</a:t>
            </a:r>
            <a:r>
              <a:rPr lang="nl-NL" altLang="en-US" dirty="0">
                <a:latin typeface="Arial" panose="020B0604020202020204" pitchFamily="34" charset="0"/>
              </a:rPr>
              <a:t> </a:t>
            </a:r>
            <a:r>
              <a:rPr lang="nl-NL" altLang="en-US" dirty="0" err="1">
                <a:latin typeface="Arial" panose="020B0604020202020204" pitchFamily="34" charset="0"/>
              </a:rPr>
              <a:t>come</a:t>
            </a:r>
            <a:r>
              <a:rPr lang="nl-NL" altLang="en-US" dirty="0">
                <a:latin typeface="Arial" panose="020B0604020202020204" pitchFamily="34" charset="0"/>
              </a:rPr>
              <a:t> back </a:t>
            </a:r>
            <a:r>
              <a:rPr lang="nl-NL" altLang="en-US" dirty="0" err="1">
                <a:latin typeface="Arial" panose="020B0604020202020204" pitchFamily="34" charset="0"/>
              </a:rPr>
              <a:t>to</a:t>
            </a:r>
            <a:r>
              <a:rPr lang="nl-NL" altLang="en-US" dirty="0">
                <a:latin typeface="Arial" panose="020B0604020202020204" pitchFamily="34" charset="0"/>
              </a:rPr>
              <a:t> </a:t>
            </a:r>
            <a:r>
              <a:rPr lang="nl-NL" altLang="en-US" dirty="0" err="1">
                <a:latin typeface="Arial" panose="020B0604020202020204" pitchFamily="34" charset="0"/>
              </a:rPr>
              <a:t>that</a:t>
            </a:r>
            <a:r>
              <a:rPr lang="nl-NL" altLang="en-US" dirty="0">
                <a:latin typeface="Arial" panose="020B0604020202020204" pitchFamily="34" charset="0"/>
              </a:rPr>
              <a:t> later.</a:t>
            </a:r>
          </a:p>
          <a:p>
            <a:endParaRPr lang="nl-NL" altLang="en-US" dirty="0">
              <a:latin typeface="Arial" panose="020B0604020202020204" pitchFamily="34" charset="0"/>
            </a:endParaRPr>
          </a:p>
        </p:txBody>
      </p:sp>
      <p:sp>
        <p:nvSpPr>
          <p:cNvPr id="62468" name="Tijdelijke aanduiding voor dia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C1BDCA1-D197-4235-887F-1C7F5BCFF7C6}"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jdelijke aanduiding voor dia-afbeelding 1"/>
          <p:cNvSpPr>
            <a:spLocks noGrp="1" noRot="1" noChangeAspect="1" noTextEdit="1"/>
          </p:cNvSpPr>
          <p:nvPr>
            <p:ph type="sldImg"/>
          </p:nvPr>
        </p:nvSpPr>
        <p:spPr>
          <a:ln/>
        </p:spPr>
      </p:sp>
      <p:sp>
        <p:nvSpPr>
          <p:cNvPr id="61443" name="Tijdelijke aanduiding voor notities 2"/>
          <p:cNvSpPr>
            <a:spLocks noGrp="1"/>
          </p:cNvSpPr>
          <p:nvPr>
            <p:ph type="body" idx="1"/>
          </p:nvPr>
        </p:nvSpPr>
        <p:spPr>
          <a:noFill/>
        </p:spPr>
        <p:txBody>
          <a:bodyPr/>
          <a:lstStyle/>
          <a:p>
            <a:r>
              <a:rPr lang="en-GB" altLang="en-US">
                <a:latin typeface="Arial" panose="020B0604020202020204" pitchFamily="34" charset="0"/>
              </a:rPr>
              <a:t>Each of us has a personal information space were we can find the relevant information resources. It’s created automatically when we are born and it develops and expands during our lifetime when we grow older:  our learning and working carrier, our social contacts and so on. When we grow very old the information space will shrink again.  </a:t>
            </a:r>
            <a:endParaRPr lang="nl-NL" altLang="en-US">
              <a:latin typeface="Arial" panose="020B0604020202020204" pitchFamily="34" charset="0"/>
            </a:endParaRPr>
          </a:p>
        </p:txBody>
      </p:sp>
      <p:sp>
        <p:nvSpPr>
          <p:cNvPr id="61444" name="Tijdelijke aanduiding voor dia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B533923-8FC5-41CD-962B-6689E204EE95}" type="slidenum">
              <a:rPr lang="en-US" altLang="en-US"/>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jdelijke aanduiding voor dia-afbeelding 1"/>
          <p:cNvSpPr>
            <a:spLocks noGrp="1" noRot="1" noChangeAspect="1" noTextEdit="1"/>
          </p:cNvSpPr>
          <p:nvPr>
            <p:ph type="sldImg"/>
          </p:nvPr>
        </p:nvSpPr>
        <p:spPr>
          <a:ln/>
        </p:spPr>
      </p:sp>
      <p:sp>
        <p:nvSpPr>
          <p:cNvPr id="66563" name="Tijdelijke aanduiding voor notities 2"/>
          <p:cNvSpPr>
            <a:spLocks noGrp="1"/>
          </p:cNvSpPr>
          <p:nvPr>
            <p:ph type="body" idx="1"/>
          </p:nvPr>
        </p:nvSpPr>
        <p:spPr>
          <a:noFill/>
        </p:spPr>
        <p:txBody>
          <a:bodyPr/>
          <a:lstStyle/>
          <a:p>
            <a:r>
              <a:rPr lang="nl-NL" altLang="en-US">
                <a:latin typeface="Arial" panose="020B0604020202020204" pitchFamily="34" charset="0"/>
              </a:rPr>
              <a:t>What we see is an ongoing working in the cloud. No longer do we carry our information with ourself, printed, on cd, dvd or on a stick. The only thing we need is some device, from cell phone to tablet to computer, electricity and a subscription of a provider. But that all needs money ….</a:t>
            </a:r>
          </a:p>
        </p:txBody>
      </p:sp>
      <p:sp>
        <p:nvSpPr>
          <p:cNvPr id="66564" name="Tijdelijke aanduiding voor dia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E459687-75A8-4424-A26A-90DD2C50DA95}" type="slidenum">
              <a:rPr lang="en-US" altLang="en-US"/>
              <a:pPr/>
              <a:t>9</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jdelijke aanduiding voor dia-afbeelding 1"/>
          <p:cNvSpPr>
            <a:spLocks noGrp="1" noRot="1" noChangeAspect="1" noTextEdit="1"/>
          </p:cNvSpPr>
          <p:nvPr>
            <p:ph type="sldImg"/>
          </p:nvPr>
        </p:nvSpPr>
        <p:spPr>
          <a:ln/>
        </p:spPr>
      </p:sp>
      <p:sp>
        <p:nvSpPr>
          <p:cNvPr id="67587" name="Tijdelijke aanduiding voor notities 2"/>
          <p:cNvSpPr>
            <a:spLocks noGrp="1"/>
          </p:cNvSpPr>
          <p:nvPr>
            <p:ph type="body" idx="1"/>
          </p:nvPr>
        </p:nvSpPr>
        <p:spPr>
          <a:noFill/>
        </p:spPr>
        <p:txBody>
          <a:bodyPr/>
          <a:lstStyle/>
          <a:p>
            <a:r>
              <a:rPr lang="nl-NL" altLang="en-US">
                <a:latin typeface="Arial" panose="020B0604020202020204" pitchFamily="34" charset="0"/>
              </a:rPr>
              <a:t>What we see is an ongoing working in the cloud. No longer do we carry our information with ourself, printed, on cd, dvd or on a stick. The only thing we need is some device, from cell phone to tablet to computer, electricity and a subscription of a provider. And in how many ‘clouds’ are we working? Seperate ones for work and entertainmaent? But that all needs money …. </a:t>
            </a:r>
          </a:p>
        </p:txBody>
      </p:sp>
      <p:sp>
        <p:nvSpPr>
          <p:cNvPr id="67588" name="Tijdelijke aanduiding voor dia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1F8E266-0FBA-4E57-AA1A-EA46BEC4E2DB}" type="slidenum">
              <a:rPr lang="en-US" altLang="en-US">
                <a:solidFill>
                  <a:srgbClr val="000000"/>
                </a:solidFill>
              </a:rPr>
              <a:pPr/>
              <a:t>10</a:t>
            </a:fld>
            <a:endParaRPr lang="en-US" alt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2B43CD8-EEA7-4B20-B7BE-5FFC274B9B5F}" type="slidenum">
              <a:rPr lang="nl-NL" smtClean="0"/>
              <a:pPr eaLnBrk="1" hangingPunct="1"/>
              <a:t>17</a:t>
            </a:fld>
            <a:endParaRPr lang="nl-NL"/>
          </a:p>
        </p:txBody>
      </p:sp>
      <p:sp>
        <p:nvSpPr>
          <p:cNvPr id="75779" name="Rectangle 2"/>
          <p:cNvSpPr>
            <a:spLocks noGrp="1" noRot="1" noChangeAspect="1" noChangeArrowheads="1" noTextEdit="1"/>
          </p:cNvSpPr>
          <p:nvPr>
            <p:ph type="sldImg"/>
          </p:nvPr>
        </p:nvSpPr>
        <p:spPr>
          <a:xfrm>
            <a:off x="1144588" y="687388"/>
            <a:ext cx="4570412" cy="3427412"/>
          </a:xfrm>
          <a:ln/>
        </p:spPr>
      </p:sp>
      <p:sp>
        <p:nvSpPr>
          <p:cNvPr id="75780" name="Rectangle 3"/>
          <p:cNvSpPr>
            <a:spLocks noGrp="1" noChangeArrowheads="1"/>
          </p:cNvSpPr>
          <p:nvPr>
            <p:ph type="body" idx="1"/>
          </p:nvPr>
        </p:nvSpPr>
        <p:spPr>
          <a:xfrm>
            <a:off x="914400" y="4343400"/>
            <a:ext cx="5029200" cy="4114800"/>
          </a:xfrm>
          <a:noFill/>
        </p:spPr>
        <p:txBody>
          <a:bodyPr/>
          <a:lstStyle/>
          <a:p>
            <a:pPr eaLnBrk="1" hangingPunct="1"/>
            <a:r>
              <a:rPr lang="nl-NL"/>
              <a:t>en hiervan leren we ‘al doende’, in het formele onderwijs ‘op school’ en informeel, tijdens cursussen en opleidingen buiten het onderwijsstelsel van de overheid. </a:t>
            </a:r>
          </a:p>
          <a:p>
            <a:pPr eaLnBrk="1" hangingPunct="1"/>
            <a:endParaRPr lang="nl-NL"/>
          </a:p>
          <a:p>
            <a:pPr eaLnBrk="1" hangingPunct="1"/>
            <a:r>
              <a:rPr lang="nl-NL"/>
              <a:t>Onze eerste ervaringen over het omgaan met informatie en informatiedragers vindt plaats in het gezin. Als kind leerde ik stil te zijn tijdens de nieuwsberichten, het belang van de krant..</a:t>
            </a:r>
          </a:p>
          <a:p>
            <a:pPr eaLnBrk="1" hangingPunct="1"/>
            <a:endParaRPr lang="en-US"/>
          </a:p>
        </p:txBody>
      </p:sp>
    </p:spTree>
    <p:extLst>
      <p:ext uri="{BB962C8B-B14F-4D97-AF65-F5344CB8AC3E}">
        <p14:creationId xmlns:p14="http://schemas.microsoft.com/office/powerpoint/2010/main" val="2568113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A0F54E4-A607-496E-AC63-F1672B870CD0}" type="slidenum">
              <a:rPr lang="nl-NL" smtClean="0"/>
              <a:pPr eaLnBrk="1" hangingPunct="1"/>
              <a:t>18</a:t>
            </a:fld>
            <a:endParaRPr lang="nl-NL"/>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en-GB"/>
          </a:p>
        </p:txBody>
      </p:sp>
    </p:spTree>
    <p:extLst>
      <p:ext uri="{BB962C8B-B14F-4D97-AF65-F5344CB8AC3E}">
        <p14:creationId xmlns:p14="http://schemas.microsoft.com/office/powerpoint/2010/main" val="511083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4" name="Rectangle 2"/>
          <p:cNvSpPr>
            <a:spLocks noGrp="1" noChangeArrowheads="1"/>
          </p:cNvSpPr>
          <p:nvPr>
            <p:ph type="ctrTitle"/>
          </p:nvPr>
        </p:nvSpPr>
        <p:spPr>
          <a:xfrm>
            <a:off x="914400" y="1524000"/>
            <a:ext cx="7623175" cy="1752600"/>
          </a:xfrm>
        </p:spPr>
        <p:txBody>
          <a:bodyPr/>
          <a:lstStyle>
            <a:lvl1pPr>
              <a:defRPr/>
            </a:lvl1pPr>
          </a:lstStyle>
          <a:p>
            <a:pPr lvl="0"/>
            <a:r>
              <a:rPr lang="nl-NL" altLang="en-US" noProof="0"/>
              <a:t>Klik om het opmaakprofiel te bewerken</a:t>
            </a:r>
          </a:p>
        </p:txBody>
      </p:sp>
      <p:sp>
        <p:nvSpPr>
          <p:cNvPr id="8195" name="Rectangle 3"/>
          <p:cNvSpPr>
            <a:spLocks noGrp="1" noChangeArrowheads="1"/>
          </p:cNvSpPr>
          <p:nvPr>
            <p:ph type="subTitle" idx="1"/>
          </p:nvPr>
        </p:nvSpPr>
        <p:spPr>
          <a:xfrm>
            <a:off x="1981200" y="3962400"/>
            <a:ext cx="6553200" cy="1752600"/>
          </a:xfrm>
        </p:spPr>
        <p:txBody>
          <a:bodyPr/>
          <a:lstStyle>
            <a:lvl1pPr marL="0" indent="0" algn="ctr">
              <a:buFont typeface="Wingdings" pitchFamily="2" charset="2"/>
              <a:buNone/>
              <a:defRPr/>
            </a:lvl1pPr>
          </a:lstStyle>
          <a:p>
            <a:pPr lvl="0"/>
            <a:r>
              <a:rPr lang="nl-NL" altLang="en-US" noProof="0"/>
              <a:t>Klik om het opmaakprofiel van de modelondertitel te bewerken</a:t>
            </a:r>
          </a:p>
        </p:txBody>
      </p:sp>
      <p:sp>
        <p:nvSpPr>
          <p:cNvPr id="6" name="Rectangle 4"/>
          <p:cNvSpPr>
            <a:spLocks noGrp="1" noChangeArrowheads="1"/>
          </p:cNvSpPr>
          <p:nvPr>
            <p:ph type="dt" sz="half" idx="10"/>
          </p:nvPr>
        </p:nvSpPr>
        <p:spPr>
          <a:xfrm>
            <a:off x="223838" y="6243638"/>
            <a:ext cx="2133600" cy="457200"/>
          </a:xfrm>
        </p:spPr>
        <p:txBody>
          <a:bodyPr/>
          <a:lstStyle>
            <a:lvl1pPr>
              <a:defRPr sz="1200" smtClean="0">
                <a:latin typeface="Garamond" pitchFamily="18" charset="0"/>
              </a:defRPr>
            </a:lvl1pPr>
          </a:lstStyle>
          <a:p>
            <a:pPr>
              <a:defRPr/>
            </a:pPr>
            <a:r>
              <a:rPr lang="en-US"/>
              <a:t>©akb</a:t>
            </a:r>
            <a:endParaRPr lang="nl-NL"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sz="1200" smtClean="0">
                <a:latin typeface="Garamond" pitchFamily="18" charset="0"/>
              </a:defRPr>
            </a:lvl1pPr>
          </a:lstStyle>
          <a:p>
            <a:pPr>
              <a:defRPr/>
            </a:pPr>
            <a:r>
              <a:rPr lang="nl-NL" altLang="en-US" dirty="0"/>
              <a:t>Dhaka 2019</a:t>
            </a:r>
          </a:p>
        </p:txBody>
      </p:sp>
      <p:sp>
        <p:nvSpPr>
          <p:cNvPr id="8" name="Rectangle 6"/>
          <p:cNvSpPr>
            <a:spLocks noGrp="1" noChangeArrowheads="1"/>
          </p:cNvSpPr>
          <p:nvPr>
            <p:ph type="sldNum" sz="quarter" idx="12"/>
          </p:nvPr>
        </p:nvSpPr>
        <p:spPr/>
        <p:txBody>
          <a:bodyPr/>
          <a:lstStyle>
            <a:lvl1pPr>
              <a:defRPr sz="1200">
                <a:latin typeface="Garamond" panose="02020404030301010803" pitchFamily="18" charset="0"/>
              </a:defRPr>
            </a:lvl1pPr>
          </a:lstStyle>
          <a:p>
            <a:fld id="{F4487B8A-4506-4AD6-842E-95D496D8B4EF}" type="slidenum">
              <a:rPr lang="nl-NL" altLang="en-US"/>
              <a:pPr/>
              <a:t>‹nr.›</a:t>
            </a:fld>
            <a:endParaRPr lang="nl-NL" altLang="en-US"/>
          </a:p>
        </p:txBody>
      </p:sp>
    </p:spTree>
    <p:extLst>
      <p:ext uri="{BB962C8B-B14F-4D97-AF65-F5344CB8AC3E}">
        <p14:creationId xmlns:p14="http://schemas.microsoft.com/office/powerpoint/2010/main" val="578957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r>
              <a:rPr lang="en-US"/>
              <a:t>©akb</a:t>
            </a:r>
            <a:endParaRPr lang="nl-NL"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altLang="en-US" dirty="0"/>
              <a:t>Dhaka 2019</a:t>
            </a:r>
          </a:p>
        </p:txBody>
      </p:sp>
      <p:sp>
        <p:nvSpPr>
          <p:cNvPr id="6" name="Rectangle 6"/>
          <p:cNvSpPr>
            <a:spLocks noGrp="1" noChangeArrowheads="1"/>
          </p:cNvSpPr>
          <p:nvPr>
            <p:ph type="sldNum" sz="quarter" idx="12"/>
          </p:nvPr>
        </p:nvSpPr>
        <p:spPr>
          <a:ln/>
        </p:spPr>
        <p:txBody>
          <a:bodyPr/>
          <a:lstStyle>
            <a:lvl1pPr>
              <a:defRPr/>
            </a:lvl1pPr>
          </a:lstStyle>
          <a:p>
            <a:fld id="{8CD94D0F-EA0C-4DCD-8271-10595126B566}" type="slidenum">
              <a:rPr lang="nl-NL" altLang="en-US"/>
              <a:pPr/>
              <a:t>‹nr.›</a:t>
            </a:fld>
            <a:endParaRPr lang="nl-NL" altLang="en-US"/>
          </a:p>
        </p:txBody>
      </p:sp>
    </p:spTree>
    <p:extLst>
      <p:ext uri="{BB962C8B-B14F-4D97-AF65-F5344CB8AC3E}">
        <p14:creationId xmlns:p14="http://schemas.microsoft.com/office/powerpoint/2010/main" val="3959573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7813"/>
            <a:ext cx="2057400" cy="5853112"/>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7813"/>
            <a:ext cx="6019800" cy="5853112"/>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r>
              <a:rPr lang="en-US"/>
              <a:t>©akb</a:t>
            </a:r>
            <a:endParaRPr lang="nl-NL"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altLang="en-US" dirty="0"/>
              <a:t>Dhaka 2019</a:t>
            </a:r>
          </a:p>
        </p:txBody>
      </p:sp>
      <p:sp>
        <p:nvSpPr>
          <p:cNvPr id="6" name="Rectangle 6"/>
          <p:cNvSpPr>
            <a:spLocks noGrp="1" noChangeArrowheads="1"/>
          </p:cNvSpPr>
          <p:nvPr>
            <p:ph type="sldNum" sz="quarter" idx="12"/>
          </p:nvPr>
        </p:nvSpPr>
        <p:spPr>
          <a:ln/>
        </p:spPr>
        <p:txBody>
          <a:bodyPr/>
          <a:lstStyle>
            <a:lvl1pPr>
              <a:defRPr/>
            </a:lvl1pPr>
          </a:lstStyle>
          <a:p>
            <a:fld id="{521FA319-8460-419D-AB89-CD1292637177}" type="slidenum">
              <a:rPr lang="nl-NL" altLang="en-US"/>
              <a:pPr/>
              <a:t>‹nr.›</a:t>
            </a:fld>
            <a:endParaRPr lang="nl-NL" altLang="en-US"/>
          </a:p>
        </p:txBody>
      </p:sp>
    </p:spTree>
    <p:extLst>
      <p:ext uri="{BB962C8B-B14F-4D97-AF65-F5344CB8AC3E}">
        <p14:creationId xmlns:p14="http://schemas.microsoft.com/office/powerpoint/2010/main" val="2748388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el, illustratie en tekst">
    <p:spTree>
      <p:nvGrpSpPr>
        <p:cNvPr id="1" name=""/>
        <p:cNvGrpSpPr/>
        <p:nvPr/>
      </p:nvGrpSpPr>
      <p:grpSpPr>
        <a:xfrm>
          <a:off x="0" y="0"/>
          <a:ext cx="0" cy="0"/>
          <a:chOff x="0" y="0"/>
          <a:chExt cx="0" cy="0"/>
        </a:xfrm>
      </p:grpSpPr>
      <p:sp>
        <p:nvSpPr>
          <p:cNvPr id="2" name="Titel 1"/>
          <p:cNvSpPr>
            <a:spLocks noGrp="1"/>
          </p:cNvSpPr>
          <p:nvPr>
            <p:ph type="title"/>
          </p:nvPr>
        </p:nvSpPr>
        <p:spPr>
          <a:xfrm>
            <a:off x="574675" y="304800"/>
            <a:ext cx="8001000" cy="1216025"/>
          </a:xfrm>
        </p:spPr>
        <p:txBody>
          <a:bodyPr/>
          <a:lstStyle/>
          <a:p>
            <a:r>
              <a:rPr lang="nl-NL"/>
              <a:t>Klik om de stijl te bewerken</a:t>
            </a:r>
          </a:p>
        </p:txBody>
      </p:sp>
      <p:sp>
        <p:nvSpPr>
          <p:cNvPr id="3" name="Tijdelijke aanduiding voor illustratie 2"/>
          <p:cNvSpPr>
            <a:spLocks noGrp="1"/>
          </p:cNvSpPr>
          <p:nvPr>
            <p:ph type="clipArt" sz="half" idx="1"/>
          </p:nvPr>
        </p:nvSpPr>
        <p:spPr>
          <a:xfrm>
            <a:off x="539750" y="1773238"/>
            <a:ext cx="3924300" cy="4267200"/>
          </a:xfrm>
        </p:spPr>
        <p:txBody>
          <a:bodyPr/>
          <a:lstStyle/>
          <a:p>
            <a:pPr lvl="0"/>
            <a:endParaRPr lang="nl-NL" noProof="0"/>
          </a:p>
        </p:txBody>
      </p:sp>
      <p:sp>
        <p:nvSpPr>
          <p:cNvPr id="4" name="Tijdelijke aanduiding voor tekst 3"/>
          <p:cNvSpPr>
            <a:spLocks noGrp="1"/>
          </p:cNvSpPr>
          <p:nvPr>
            <p:ph type="body" sz="half" idx="2"/>
          </p:nvPr>
        </p:nvSpPr>
        <p:spPr>
          <a:xfrm>
            <a:off x="4616450" y="1773238"/>
            <a:ext cx="3924300" cy="42672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a:xfrm>
            <a:off x="646113" y="6373813"/>
            <a:ext cx="1981200" cy="476250"/>
          </a:xfrm>
        </p:spPr>
        <p:txBody>
          <a:bodyPr/>
          <a:lstStyle>
            <a:lvl1pPr>
              <a:defRPr smtClean="0"/>
            </a:lvl1pPr>
          </a:lstStyle>
          <a:p>
            <a:pPr>
              <a:defRPr/>
            </a:pPr>
            <a:r>
              <a:rPr lang="en-US"/>
              <a:t>©akb</a:t>
            </a:r>
            <a:endParaRPr lang="nl-NL"/>
          </a:p>
        </p:txBody>
      </p:sp>
      <p:sp>
        <p:nvSpPr>
          <p:cNvPr id="6" name="Tijdelijke aanduiding voor voettekst 5"/>
          <p:cNvSpPr>
            <a:spLocks noGrp="1"/>
          </p:cNvSpPr>
          <p:nvPr>
            <p:ph type="ftr" sz="quarter" idx="11"/>
          </p:nvPr>
        </p:nvSpPr>
        <p:spPr>
          <a:xfrm>
            <a:off x="3159125" y="6381750"/>
            <a:ext cx="2895600" cy="476250"/>
          </a:xfrm>
        </p:spPr>
        <p:txBody>
          <a:bodyPr/>
          <a:lstStyle>
            <a:lvl1pPr>
              <a:defRPr smtClean="0"/>
            </a:lvl1pPr>
          </a:lstStyle>
          <a:p>
            <a:pPr>
              <a:defRPr/>
            </a:pPr>
            <a:r>
              <a:rPr lang="nl-NL" dirty="0"/>
              <a:t>Dhaka 2019</a:t>
            </a:r>
          </a:p>
        </p:txBody>
      </p:sp>
      <p:sp>
        <p:nvSpPr>
          <p:cNvPr id="7" name="Tijdelijke aanduiding voor dianummer 6"/>
          <p:cNvSpPr>
            <a:spLocks noGrp="1"/>
          </p:cNvSpPr>
          <p:nvPr>
            <p:ph type="sldNum" sz="quarter" idx="12"/>
          </p:nvPr>
        </p:nvSpPr>
        <p:spPr>
          <a:xfrm>
            <a:off x="6588125" y="6381750"/>
            <a:ext cx="1981200" cy="476250"/>
          </a:xfrm>
        </p:spPr>
        <p:txBody>
          <a:bodyPr/>
          <a:lstStyle>
            <a:lvl1pPr>
              <a:defRPr/>
            </a:lvl1pPr>
          </a:lstStyle>
          <a:p>
            <a:fld id="{712D6F6F-1813-45B9-8E67-19AF07DC6914}" type="slidenum">
              <a:rPr lang="nl-NL" altLang="en-US"/>
              <a:pPr/>
              <a:t>‹nr.›</a:t>
            </a:fld>
            <a:endParaRPr lang="nl-NL" altLang="en-US"/>
          </a:p>
        </p:txBody>
      </p:sp>
    </p:spTree>
    <p:extLst>
      <p:ext uri="{BB962C8B-B14F-4D97-AF65-F5344CB8AC3E}">
        <p14:creationId xmlns:p14="http://schemas.microsoft.com/office/powerpoint/2010/main" val="3328504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4803343 w 1000"/>
              <a:gd name="T3" fmla="*/ 0 h 1000"/>
              <a:gd name="T4" fmla="*/ 4803343 w 1000"/>
              <a:gd name="T5" fmla="*/ 109538 h 1000"/>
              <a:gd name="T6" fmla="*/ 0 w 1000"/>
              <a:gd name="T7" fmla="*/ 109538 h 1000"/>
              <a:gd name="T8" fmla="*/ 0 w 1000"/>
              <a:gd name="T9" fmla="*/ 0 h 1000"/>
              <a:gd name="T10" fmla="*/ 7772400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nl-NL"/>
          </a:p>
        </p:txBody>
      </p:sp>
      <p:sp>
        <p:nvSpPr>
          <p:cNvPr id="214018" name="Rectangle 2"/>
          <p:cNvSpPr>
            <a:spLocks noGrp="1" noChangeArrowheads="1"/>
          </p:cNvSpPr>
          <p:nvPr>
            <p:ph type="ctrTitle"/>
          </p:nvPr>
        </p:nvSpPr>
        <p:spPr>
          <a:xfrm>
            <a:off x="685800" y="990600"/>
            <a:ext cx="7772400" cy="1371600"/>
          </a:xfrm>
        </p:spPr>
        <p:txBody>
          <a:bodyPr/>
          <a:lstStyle>
            <a:lvl1pPr>
              <a:defRPr/>
            </a:lvl1pPr>
          </a:lstStyle>
          <a:p>
            <a:pPr lvl="0"/>
            <a:r>
              <a:rPr lang="nl-NL" noProof="0"/>
              <a:t>Klik om de stijl te bewerken</a:t>
            </a:r>
          </a:p>
        </p:txBody>
      </p:sp>
      <p:sp>
        <p:nvSpPr>
          <p:cNvPr id="214019" name="Rectangle 3"/>
          <p:cNvSpPr>
            <a:spLocks noGrp="1" noChangeArrowheads="1"/>
          </p:cNvSpPr>
          <p:nvPr>
            <p:ph type="subTitle" idx="1"/>
          </p:nvPr>
        </p:nvSpPr>
        <p:spPr>
          <a:xfrm>
            <a:off x="1447800" y="3429000"/>
            <a:ext cx="7010400" cy="1600200"/>
          </a:xfrm>
        </p:spPr>
        <p:txBody>
          <a:bodyPr/>
          <a:lstStyle>
            <a:lvl1pPr marL="0" indent="0" algn="ctr">
              <a:buFont typeface="Wingdings" pitchFamily="2" charset="2"/>
              <a:buNone/>
              <a:defRPr/>
            </a:lvl1pPr>
          </a:lstStyle>
          <a:p>
            <a:pPr lvl="0"/>
            <a:r>
              <a:rPr lang="nl-NL" noProof="0"/>
              <a:t>Klik om de ondertitelstijl van het model te bewerken</a:t>
            </a:r>
          </a:p>
        </p:txBody>
      </p:sp>
      <p:sp>
        <p:nvSpPr>
          <p:cNvPr id="5" name="Rectangle 4"/>
          <p:cNvSpPr>
            <a:spLocks noGrp="1" noChangeArrowheads="1"/>
          </p:cNvSpPr>
          <p:nvPr>
            <p:ph type="dt" sz="half" idx="10"/>
          </p:nvPr>
        </p:nvSpPr>
        <p:spPr>
          <a:xfrm>
            <a:off x="685800" y="6248400"/>
            <a:ext cx="1905000" cy="457200"/>
          </a:xfrm>
        </p:spPr>
        <p:txBody>
          <a:bodyPr/>
          <a:lstStyle>
            <a:lvl1pPr>
              <a:defRPr smtClean="0"/>
            </a:lvl1pPr>
          </a:lstStyle>
          <a:p>
            <a:pPr>
              <a:defRPr/>
            </a:pPr>
            <a:r>
              <a:rPr lang="nl-NL"/>
              <a:t>©akb</a:t>
            </a:r>
          </a:p>
        </p:txBody>
      </p:sp>
      <p:sp>
        <p:nvSpPr>
          <p:cNvPr id="6" name="Rectangle 5"/>
          <p:cNvSpPr>
            <a:spLocks noGrp="1" noChangeArrowheads="1"/>
          </p:cNvSpPr>
          <p:nvPr>
            <p:ph type="ftr" sz="quarter" idx="11"/>
          </p:nvPr>
        </p:nvSpPr>
        <p:spPr>
          <a:xfrm>
            <a:off x="3124200" y="6248400"/>
            <a:ext cx="2895600" cy="457200"/>
          </a:xfrm>
        </p:spPr>
        <p:txBody>
          <a:bodyPr/>
          <a:lstStyle>
            <a:lvl1pPr>
              <a:defRPr smtClean="0"/>
            </a:lvl1pPr>
          </a:lstStyle>
          <a:p>
            <a:pPr>
              <a:defRPr/>
            </a:pPr>
            <a:r>
              <a:rPr lang="nl-NL"/>
              <a:t>Serbia  2013</a:t>
            </a:r>
            <a:endParaRPr lang="nl-NL" dirty="0"/>
          </a:p>
        </p:txBody>
      </p:sp>
      <p:sp>
        <p:nvSpPr>
          <p:cNvPr id="7" name="Rectangle 6"/>
          <p:cNvSpPr>
            <a:spLocks noGrp="1" noChangeArrowheads="1"/>
          </p:cNvSpPr>
          <p:nvPr>
            <p:ph type="sldNum" sz="quarter" idx="12"/>
          </p:nvPr>
        </p:nvSpPr>
        <p:spPr>
          <a:xfrm>
            <a:off x="6553200" y="6248400"/>
            <a:ext cx="1905000" cy="457200"/>
          </a:xfrm>
        </p:spPr>
        <p:txBody>
          <a:bodyPr/>
          <a:lstStyle>
            <a:lvl1pPr>
              <a:defRPr smtClean="0"/>
            </a:lvl1pPr>
          </a:lstStyle>
          <a:p>
            <a:pPr>
              <a:defRPr/>
            </a:pPr>
            <a:fld id="{7C48F1C2-15DE-4C0A-B8B3-C6FC9B517C4C}" type="slidenum">
              <a:rPr lang="nl-NL" smtClean="0"/>
              <a:pPr>
                <a:defRPr/>
              </a:pPr>
              <a:t>‹nr.›</a:t>
            </a:fld>
            <a:endParaRPr lang="nl-NL"/>
          </a:p>
        </p:txBody>
      </p:sp>
    </p:spTree>
    <p:extLst>
      <p:ext uri="{BB962C8B-B14F-4D97-AF65-F5344CB8AC3E}">
        <p14:creationId xmlns:p14="http://schemas.microsoft.com/office/powerpoint/2010/main" val="286187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6"/>
          <p:cNvSpPr>
            <a:spLocks noGrp="1" noChangeArrowheads="1"/>
          </p:cNvSpPr>
          <p:nvPr>
            <p:ph type="dt" sz="half" idx="10"/>
          </p:nvPr>
        </p:nvSpPr>
        <p:spPr>
          <a:ln/>
        </p:spPr>
        <p:txBody>
          <a:bodyPr/>
          <a:lstStyle>
            <a:lvl1pPr>
              <a:defRPr/>
            </a:lvl1pPr>
          </a:lstStyle>
          <a:p>
            <a:pPr>
              <a:defRPr/>
            </a:pPr>
            <a:r>
              <a:rPr lang="nl-NL"/>
              <a:t>©akb</a:t>
            </a:r>
          </a:p>
        </p:txBody>
      </p:sp>
      <p:sp>
        <p:nvSpPr>
          <p:cNvPr id="5" name="Rectangle 7"/>
          <p:cNvSpPr>
            <a:spLocks noGrp="1" noChangeArrowheads="1"/>
          </p:cNvSpPr>
          <p:nvPr>
            <p:ph type="ftr" sz="quarter" idx="11"/>
          </p:nvPr>
        </p:nvSpPr>
        <p:spPr>
          <a:ln/>
        </p:spPr>
        <p:txBody>
          <a:bodyPr/>
          <a:lstStyle>
            <a:lvl1pPr>
              <a:defRPr/>
            </a:lvl1pPr>
          </a:lstStyle>
          <a:p>
            <a:pPr>
              <a:defRPr/>
            </a:pPr>
            <a:r>
              <a:rPr lang="nl-NL"/>
              <a:t>Serbia  2013</a:t>
            </a:r>
            <a:endParaRPr lang="nl-NL" dirty="0"/>
          </a:p>
        </p:txBody>
      </p:sp>
      <p:sp>
        <p:nvSpPr>
          <p:cNvPr id="6" name="Rectangle 8"/>
          <p:cNvSpPr>
            <a:spLocks noGrp="1" noChangeArrowheads="1"/>
          </p:cNvSpPr>
          <p:nvPr>
            <p:ph type="sldNum" sz="quarter" idx="12"/>
          </p:nvPr>
        </p:nvSpPr>
        <p:spPr>
          <a:ln/>
        </p:spPr>
        <p:txBody>
          <a:bodyPr/>
          <a:lstStyle>
            <a:lvl1pPr>
              <a:defRPr/>
            </a:lvl1pPr>
          </a:lstStyle>
          <a:p>
            <a:pPr>
              <a:defRPr/>
            </a:pPr>
            <a:fld id="{842EB2F5-DAD9-49F3-9A92-89059F6E5D42}" type="slidenum">
              <a:rPr lang="nl-NL" smtClean="0"/>
              <a:pPr>
                <a:defRPr/>
              </a:pPr>
              <a:t>‹nr.›</a:t>
            </a:fld>
            <a:endParaRPr lang="nl-NL"/>
          </a:p>
        </p:txBody>
      </p:sp>
    </p:spTree>
    <p:extLst>
      <p:ext uri="{BB962C8B-B14F-4D97-AF65-F5344CB8AC3E}">
        <p14:creationId xmlns:p14="http://schemas.microsoft.com/office/powerpoint/2010/main" val="1527678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6"/>
          <p:cNvSpPr>
            <a:spLocks noGrp="1" noChangeArrowheads="1"/>
          </p:cNvSpPr>
          <p:nvPr>
            <p:ph type="dt" sz="half" idx="10"/>
          </p:nvPr>
        </p:nvSpPr>
        <p:spPr>
          <a:ln/>
        </p:spPr>
        <p:txBody>
          <a:bodyPr/>
          <a:lstStyle>
            <a:lvl1pPr>
              <a:defRPr/>
            </a:lvl1pPr>
          </a:lstStyle>
          <a:p>
            <a:pPr>
              <a:defRPr/>
            </a:pPr>
            <a:r>
              <a:rPr lang="nl-NL"/>
              <a:t>©akb</a:t>
            </a:r>
          </a:p>
        </p:txBody>
      </p:sp>
      <p:sp>
        <p:nvSpPr>
          <p:cNvPr id="5" name="Rectangle 7"/>
          <p:cNvSpPr>
            <a:spLocks noGrp="1" noChangeArrowheads="1"/>
          </p:cNvSpPr>
          <p:nvPr>
            <p:ph type="ftr" sz="quarter" idx="11"/>
          </p:nvPr>
        </p:nvSpPr>
        <p:spPr>
          <a:ln/>
        </p:spPr>
        <p:txBody>
          <a:bodyPr/>
          <a:lstStyle>
            <a:lvl1pPr>
              <a:defRPr/>
            </a:lvl1pPr>
          </a:lstStyle>
          <a:p>
            <a:pPr>
              <a:defRPr/>
            </a:pPr>
            <a:r>
              <a:rPr lang="nl-NL"/>
              <a:t>Serbia  2013</a:t>
            </a:r>
            <a:endParaRPr lang="nl-NL" dirty="0"/>
          </a:p>
        </p:txBody>
      </p:sp>
      <p:sp>
        <p:nvSpPr>
          <p:cNvPr id="6" name="Rectangle 8"/>
          <p:cNvSpPr>
            <a:spLocks noGrp="1" noChangeArrowheads="1"/>
          </p:cNvSpPr>
          <p:nvPr>
            <p:ph type="sldNum" sz="quarter" idx="12"/>
          </p:nvPr>
        </p:nvSpPr>
        <p:spPr>
          <a:ln/>
        </p:spPr>
        <p:txBody>
          <a:bodyPr/>
          <a:lstStyle>
            <a:lvl1pPr>
              <a:defRPr/>
            </a:lvl1pPr>
          </a:lstStyle>
          <a:p>
            <a:pPr>
              <a:defRPr/>
            </a:pPr>
            <a:fld id="{B8C68ADD-B3A3-4915-8DE7-1FE89C950E33}" type="slidenum">
              <a:rPr lang="nl-NL" smtClean="0"/>
              <a:pPr>
                <a:defRPr/>
              </a:pPr>
              <a:t>‹nr.›</a:t>
            </a:fld>
            <a:endParaRPr lang="nl-NL"/>
          </a:p>
        </p:txBody>
      </p:sp>
    </p:spTree>
    <p:extLst>
      <p:ext uri="{BB962C8B-B14F-4D97-AF65-F5344CB8AC3E}">
        <p14:creationId xmlns:p14="http://schemas.microsoft.com/office/powerpoint/2010/main" val="4099288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539750" y="1773238"/>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16450" y="1773238"/>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6"/>
          <p:cNvSpPr>
            <a:spLocks noGrp="1" noChangeArrowheads="1"/>
          </p:cNvSpPr>
          <p:nvPr>
            <p:ph type="dt" sz="half" idx="10"/>
          </p:nvPr>
        </p:nvSpPr>
        <p:spPr>
          <a:ln/>
        </p:spPr>
        <p:txBody>
          <a:bodyPr/>
          <a:lstStyle>
            <a:lvl1pPr>
              <a:defRPr/>
            </a:lvl1pPr>
          </a:lstStyle>
          <a:p>
            <a:pPr>
              <a:defRPr/>
            </a:pPr>
            <a:r>
              <a:rPr lang="nl-NL"/>
              <a:t>©akb</a:t>
            </a:r>
          </a:p>
        </p:txBody>
      </p:sp>
      <p:sp>
        <p:nvSpPr>
          <p:cNvPr id="6" name="Rectangle 7"/>
          <p:cNvSpPr>
            <a:spLocks noGrp="1" noChangeArrowheads="1"/>
          </p:cNvSpPr>
          <p:nvPr>
            <p:ph type="ftr" sz="quarter" idx="11"/>
          </p:nvPr>
        </p:nvSpPr>
        <p:spPr>
          <a:ln/>
        </p:spPr>
        <p:txBody>
          <a:bodyPr/>
          <a:lstStyle>
            <a:lvl1pPr>
              <a:defRPr/>
            </a:lvl1pPr>
          </a:lstStyle>
          <a:p>
            <a:pPr>
              <a:defRPr/>
            </a:pPr>
            <a:r>
              <a:rPr lang="nl-NL"/>
              <a:t>Serbia  2013</a:t>
            </a:r>
            <a:endParaRPr lang="nl-NL" dirty="0"/>
          </a:p>
        </p:txBody>
      </p:sp>
      <p:sp>
        <p:nvSpPr>
          <p:cNvPr id="7" name="Rectangle 8"/>
          <p:cNvSpPr>
            <a:spLocks noGrp="1" noChangeArrowheads="1"/>
          </p:cNvSpPr>
          <p:nvPr>
            <p:ph type="sldNum" sz="quarter" idx="12"/>
          </p:nvPr>
        </p:nvSpPr>
        <p:spPr>
          <a:ln/>
        </p:spPr>
        <p:txBody>
          <a:bodyPr/>
          <a:lstStyle>
            <a:lvl1pPr>
              <a:defRPr/>
            </a:lvl1pPr>
          </a:lstStyle>
          <a:p>
            <a:pPr>
              <a:defRPr/>
            </a:pPr>
            <a:fld id="{9D7B1949-12D5-486A-AA47-1BA4E3BD19F7}" type="slidenum">
              <a:rPr lang="nl-NL" smtClean="0"/>
              <a:pPr>
                <a:defRPr/>
              </a:pPr>
              <a:t>‹nr.›</a:t>
            </a:fld>
            <a:endParaRPr lang="nl-NL"/>
          </a:p>
        </p:txBody>
      </p:sp>
    </p:spTree>
    <p:extLst>
      <p:ext uri="{BB962C8B-B14F-4D97-AF65-F5344CB8AC3E}">
        <p14:creationId xmlns:p14="http://schemas.microsoft.com/office/powerpoint/2010/main" val="107964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6"/>
          <p:cNvSpPr>
            <a:spLocks noGrp="1" noChangeArrowheads="1"/>
          </p:cNvSpPr>
          <p:nvPr>
            <p:ph type="dt" sz="half" idx="10"/>
          </p:nvPr>
        </p:nvSpPr>
        <p:spPr>
          <a:ln/>
        </p:spPr>
        <p:txBody>
          <a:bodyPr/>
          <a:lstStyle>
            <a:lvl1pPr>
              <a:defRPr/>
            </a:lvl1pPr>
          </a:lstStyle>
          <a:p>
            <a:pPr>
              <a:defRPr/>
            </a:pPr>
            <a:r>
              <a:rPr lang="nl-NL"/>
              <a:t>©akb</a:t>
            </a:r>
          </a:p>
        </p:txBody>
      </p:sp>
      <p:sp>
        <p:nvSpPr>
          <p:cNvPr id="8" name="Rectangle 7"/>
          <p:cNvSpPr>
            <a:spLocks noGrp="1" noChangeArrowheads="1"/>
          </p:cNvSpPr>
          <p:nvPr>
            <p:ph type="ftr" sz="quarter" idx="11"/>
          </p:nvPr>
        </p:nvSpPr>
        <p:spPr>
          <a:ln/>
        </p:spPr>
        <p:txBody>
          <a:bodyPr/>
          <a:lstStyle>
            <a:lvl1pPr>
              <a:defRPr/>
            </a:lvl1pPr>
          </a:lstStyle>
          <a:p>
            <a:pPr>
              <a:defRPr/>
            </a:pPr>
            <a:r>
              <a:rPr lang="nl-NL"/>
              <a:t>Serbia  2013</a:t>
            </a:r>
            <a:endParaRPr lang="nl-NL" dirty="0"/>
          </a:p>
        </p:txBody>
      </p:sp>
      <p:sp>
        <p:nvSpPr>
          <p:cNvPr id="9" name="Rectangle 8"/>
          <p:cNvSpPr>
            <a:spLocks noGrp="1" noChangeArrowheads="1"/>
          </p:cNvSpPr>
          <p:nvPr>
            <p:ph type="sldNum" sz="quarter" idx="12"/>
          </p:nvPr>
        </p:nvSpPr>
        <p:spPr>
          <a:ln/>
        </p:spPr>
        <p:txBody>
          <a:bodyPr/>
          <a:lstStyle>
            <a:lvl1pPr>
              <a:defRPr/>
            </a:lvl1pPr>
          </a:lstStyle>
          <a:p>
            <a:pPr>
              <a:defRPr/>
            </a:pPr>
            <a:fld id="{1473144C-CFAE-4DE7-9626-965C70517AD3}" type="slidenum">
              <a:rPr lang="nl-NL" smtClean="0"/>
              <a:pPr>
                <a:defRPr/>
              </a:pPr>
              <a:t>‹nr.›</a:t>
            </a:fld>
            <a:endParaRPr lang="nl-NL"/>
          </a:p>
        </p:txBody>
      </p:sp>
    </p:spTree>
    <p:extLst>
      <p:ext uri="{BB962C8B-B14F-4D97-AF65-F5344CB8AC3E}">
        <p14:creationId xmlns:p14="http://schemas.microsoft.com/office/powerpoint/2010/main" val="1228713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6"/>
          <p:cNvSpPr>
            <a:spLocks noGrp="1" noChangeArrowheads="1"/>
          </p:cNvSpPr>
          <p:nvPr>
            <p:ph type="dt" sz="half" idx="10"/>
          </p:nvPr>
        </p:nvSpPr>
        <p:spPr>
          <a:ln/>
        </p:spPr>
        <p:txBody>
          <a:bodyPr/>
          <a:lstStyle>
            <a:lvl1pPr>
              <a:defRPr/>
            </a:lvl1pPr>
          </a:lstStyle>
          <a:p>
            <a:pPr>
              <a:defRPr/>
            </a:pPr>
            <a:r>
              <a:rPr lang="nl-NL"/>
              <a:t>©akb</a:t>
            </a:r>
          </a:p>
        </p:txBody>
      </p:sp>
      <p:sp>
        <p:nvSpPr>
          <p:cNvPr id="4" name="Rectangle 7"/>
          <p:cNvSpPr>
            <a:spLocks noGrp="1" noChangeArrowheads="1"/>
          </p:cNvSpPr>
          <p:nvPr>
            <p:ph type="ftr" sz="quarter" idx="11"/>
          </p:nvPr>
        </p:nvSpPr>
        <p:spPr>
          <a:ln/>
        </p:spPr>
        <p:txBody>
          <a:bodyPr/>
          <a:lstStyle>
            <a:lvl1pPr>
              <a:defRPr/>
            </a:lvl1pPr>
          </a:lstStyle>
          <a:p>
            <a:pPr>
              <a:defRPr/>
            </a:pPr>
            <a:r>
              <a:rPr lang="nl-NL"/>
              <a:t>Serbia  2013</a:t>
            </a:r>
            <a:endParaRPr lang="nl-NL" dirty="0"/>
          </a:p>
        </p:txBody>
      </p:sp>
      <p:sp>
        <p:nvSpPr>
          <p:cNvPr id="5" name="Rectangle 8"/>
          <p:cNvSpPr>
            <a:spLocks noGrp="1" noChangeArrowheads="1"/>
          </p:cNvSpPr>
          <p:nvPr>
            <p:ph type="sldNum" sz="quarter" idx="12"/>
          </p:nvPr>
        </p:nvSpPr>
        <p:spPr>
          <a:ln/>
        </p:spPr>
        <p:txBody>
          <a:bodyPr/>
          <a:lstStyle>
            <a:lvl1pPr>
              <a:defRPr/>
            </a:lvl1pPr>
          </a:lstStyle>
          <a:p>
            <a:pPr>
              <a:defRPr/>
            </a:pPr>
            <a:fld id="{FB6D1B9B-3CE7-4E33-B7A5-6CBB839A3A2F}" type="slidenum">
              <a:rPr lang="nl-NL" smtClean="0"/>
              <a:pPr>
                <a:defRPr/>
              </a:pPr>
              <a:t>‹nr.›</a:t>
            </a:fld>
            <a:endParaRPr lang="nl-NL"/>
          </a:p>
        </p:txBody>
      </p:sp>
    </p:spTree>
    <p:extLst>
      <p:ext uri="{BB962C8B-B14F-4D97-AF65-F5344CB8AC3E}">
        <p14:creationId xmlns:p14="http://schemas.microsoft.com/office/powerpoint/2010/main" val="157422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r>
              <a:rPr lang="nl-NL"/>
              <a:t>©akb</a:t>
            </a:r>
          </a:p>
        </p:txBody>
      </p:sp>
      <p:sp>
        <p:nvSpPr>
          <p:cNvPr id="3" name="Rectangle 7"/>
          <p:cNvSpPr>
            <a:spLocks noGrp="1" noChangeArrowheads="1"/>
          </p:cNvSpPr>
          <p:nvPr>
            <p:ph type="ftr" sz="quarter" idx="11"/>
          </p:nvPr>
        </p:nvSpPr>
        <p:spPr>
          <a:ln/>
        </p:spPr>
        <p:txBody>
          <a:bodyPr/>
          <a:lstStyle>
            <a:lvl1pPr>
              <a:defRPr/>
            </a:lvl1pPr>
          </a:lstStyle>
          <a:p>
            <a:pPr>
              <a:defRPr/>
            </a:pPr>
            <a:r>
              <a:rPr lang="nl-NL"/>
              <a:t>Serbia  2013</a:t>
            </a:r>
            <a:endParaRPr lang="nl-NL" dirty="0"/>
          </a:p>
        </p:txBody>
      </p:sp>
      <p:sp>
        <p:nvSpPr>
          <p:cNvPr id="4" name="Rectangle 8"/>
          <p:cNvSpPr>
            <a:spLocks noGrp="1" noChangeArrowheads="1"/>
          </p:cNvSpPr>
          <p:nvPr>
            <p:ph type="sldNum" sz="quarter" idx="12"/>
          </p:nvPr>
        </p:nvSpPr>
        <p:spPr>
          <a:ln/>
        </p:spPr>
        <p:txBody>
          <a:bodyPr/>
          <a:lstStyle>
            <a:lvl1pPr>
              <a:defRPr/>
            </a:lvl1pPr>
          </a:lstStyle>
          <a:p>
            <a:pPr>
              <a:defRPr/>
            </a:pPr>
            <a:fld id="{C055A861-8DFA-4104-96F1-45D4A20D066A}" type="slidenum">
              <a:rPr lang="nl-NL" smtClean="0"/>
              <a:pPr>
                <a:defRPr/>
              </a:pPr>
              <a:t>‹nr.›</a:t>
            </a:fld>
            <a:endParaRPr lang="nl-NL"/>
          </a:p>
        </p:txBody>
      </p:sp>
    </p:spTree>
    <p:extLst>
      <p:ext uri="{BB962C8B-B14F-4D97-AF65-F5344CB8AC3E}">
        <p14:creationId xmlns:p14="http://schemas.microsoft.com/office/powerpoint/2010/main" val="1094347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r>
              <a:rPr lang="en-US"/>
              <a:t>©akb</a:t>
            </a:r>
            <a:endParaRPr lang="nl-NL"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altLang="en-US" dirty="0"/>
              <a:t>Dhaka 2019</a:t>
            </a:r>
          </a:p>
        </p:txBody>
      </p:sp>
      <p:sp>
        <p:nvSpPr>
          <p:cNvPr id="6" name="Rectangle 6"/>
          <p:cNvSpPr>
            <a:spLocks noGrp="1" noChangeArrowheads="1"/>
          </p:cNvSpPr>
          <p:nvPr>
            <p:ph type="sldNum" sz="quarter" idx="12"/>
          </p:nvPr>
        </p:nvSpPr>
        <p:spPr>
          <a:ln/>
        </p:spPr>
        <p:txBody>
          <a:bodyPr/>
          <a:lstStyle>
            <a:lvl1pPr>
              <a:defRPr/>
            </a:lvl1pPr>
          </a:lstStyle>
          <a:p>
            <a:fld id="{9AA6EF4F-3D38-4E21-B70F-F0FC5BD5DFBA}" type="slidenum">
              <a:rPr lang="nl-NL" altLang="en-US"/>
              <a:pPr/>
              <a:t>‹nr.›</a:t>
            </a:fld>
            <a:endParaRPr lang="nl-NL" altLang="en-US"/>
          </a:p>
        </p:txBody>
      </p:sp>
    </p:spTree>
    <p:extLst>
      <p:ext uri="{BB962C8B-B14F-4D97-AF65-F5344CB8AC3E}">
        <p14:creationId xmlns:p14="http://schemas.microsoft.com/office/powerpoint/2010/main" val="2775134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6"/>
          <p:cNvSpPr>
            <a:spLocks noGrp="1" noChangeArrowheads="1"/>
          </p:cNvSpPr>
          <p:nvPr>
            <p:ph type="dt" sz="half" idx="10"/>
          </p:nvPr>
        </p:nvSpPr>
        <p:spPr>
          <a:ln/>
        </p:spPr>
        <p:txBody>
          <a:bodyPr/>
          <a:lstStyle>
            <a:lvl1pPr>
              <a:defRPr/>
            </a:lvl1pPr>
          </a:lstStyle>
          <a:p>
            <a:pPr>
              <a:defRPr/>
            </a:pPr>
            <a:r>
              <a:rPr lang="nl-NL"/>
              <a:t>©akb</a:t>
            </a:r>
          </a:p>
        </p:txBody>
      </p:sp>
      <p:sp>
        <p:nvSpPr>
          <p:cNvPr id="6" name="Rectangle 7"/>
          <p:cNvSpPr>
            <a:spLocks noGrp="1" noChangeArrowheads="1"/>
          </p:cNvSpPr>
          <p:nvPr>
            <p:ph type="ftr" sz="quarter" idx="11"/>
          </p:nvPr>
        </p:nvSpPr>
        <p:spPr>
          <a:ln/>
        </p:spPr>
        <p:txBody>
          <a:bodyPr/>
          <a:lstStyle>
            <a:lvl1pPr>
              <a:defRPr/>
            </a:lvl1pPr>
          </a:lstStyle>
          <a:p>
            <a:pPr>
              <a:defRPr/>
            </a:pPr>
            <a:r>
              <a:rPr lang="nl-NL"/>
              <a:t>Serbia  2013</a:t>
            </a:r>
            <a:endParaRPr lang="nl-NL" dirty="0"/>
          </a:p>
        </p:txBody>
      </p:sp>
      <p:sp>
        <p:nvSpPr>
          <p:cNvPr id="7" name="Rectangle 8"/>
          <p:cNvSpPr>
            <a:spLocks noGrp="1" noChangeArrowheads="1"/>
          </p:cNvSpPr>
          <p:nvPr>
            <p:ph type="sldNum" sz="quarter" idx="12"/>
          </p:nvPr>
        </p:nvSpPr>
        <p:spPr>
          <a:ln/>
        </p:spPr>
        <p:txBody>
          <a:bodyPr/>
          <a:lstStyle>
            <a:lvl1pPr>
              <a:defRPr/>
            </a:lvl1pPr>
          </a:lstStyle>
          <a:p>
            <a:pPr>
              <a:defRPr/>
            </a:pPr>
            <a:fld id="{7CCEC321-AB0C-4F30-841E-433EEBAD3F49}" type="slidenum">
              <a:rPr lang="nl-NL" smtClean="0"/>
              <a:pPr>
                <a:defRPr/>
              </a:pPr>
              <a:t>‹nr.›</a:t>
            </a:fld>
            <a:endParaRPr lang="nl-NL"/>
          </a:p>
        </p:txBody>
      </p:sp>
    </p:spTree>
    <p:extLst>
      <p:ext uri="{BB962C8B-B14F-4D97-AF65-F5344CB8AC3E}">
        <p14:creationId xmlns:p14="http://schemas.microsoft.com/office/powerpoint/2010/main" val="462997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6"/>
          <p:cNvSpPr>
            <a:spLocks noGrp="1" noChangeArrowheads="1"/>
          </p:cNvSpPr>
          <p:nvPr>
            <p:ph type="dt" sz="half" idx="10"/>
          </p:nvPr>
        </p:nvSpPr>
        <p:spPr>
          <a:ln/>
        </p:spPr>
        <p:txBody>
          <a:bodyPr/>
          <a:lstStyle>
            <a:lvl1pPr>
              <a:defRPr/>
            </a:lvl1pPr>
          </a:lstStyle>
          <a:p>
            <a:pPr>
              <a:defRPr/>
            </a:pPr>
            <a:r>
              <a:rPr lang="nl-NL"/>
              <a:t>©akb</a:t>
            </a:r>
          </a:p>
        </p:txBody>
      </p:sp>
      <p:sp>
        <p:nvSpPr>
          <p:cNvPr id="6" name="Rectangle 7"/>
          <p:cNvSpPr>
            <a:spLocks noGrp="1" noChangeArrowheads="1"/>
          </p:cNvSpPr>
          <p:nvPr>
            <p:ph type="ftr" sz="quarter" idx="11"/>
          </p:nvPr>
        </p:nvSpPr>
        <p:spPr>
          <a:ln/>
        </p:spPr>
        <p:txBody>
          <a:bodyPr/>
          <a:lstStyle>
            <a:lvl1pPr>
              <a:defRPr/>
            </a:lvl1pPr>
          </a:lstStyle>
          <a:p>
            <a:pPr>
              <a:defRPr/>
            </a:pPr>
            <a:r>
              <a:rPr lang="nl-NL"/>
              <a:t>Serbia  2013</a:t>
            </a:r>
            <a:endParaRPr lang="nl-NL" dirty="0"/>
          </a:p>
        </p:txBody>
      </p:sp>
      <p:sp>
        <p:nvSpPr>
          <p:cNvPr id="7" name="Rectangle 8"/>
          <p:cNvSpPr>
            <a:spLocks noGrp="1" noChangeArrowheads="1"/>
          </p:cNvSpPr>
          <p:nvPr>
            <p:ph type="sldNum" sz="quarter" idx="12"/>
          </p:nvPr>
        </p:nvSpPr>
        <p:spPr>
          <a:ln/>
        </p:spPr>
        <p:txBody>
          <a:bodyPr/>
          <a:lstStyle>
            <a:lvl1pPr>
              <a:defRPr/>
            </a:lvl1pPr>
          </a:lstStyle>
          <a:p>
            <a:pPr>
              <a:defRPr/>
            </a:pPr>
            <a:fld id="{3B116E2D-AAAA-4420-83EB-D97146FFBCC9}" type="slidenum">
              <a:rPr lang="nl-NL" smtClean="0"/>
              <a:pPr>
                <a:defRPr/>
              </a:pPr>
              <a:t>‹nr.›</a:t>
            </a:fld>
            <a:endParaRPr lang="nl-NL"/>
          </a:p>
        </p:txBody>
      </p:sp>
    </p:spTree>
    <p:extLst>
      <p:ext uri="{BB962C8B-B14F-4D97-AF65-F5344CB8AC3E}">
        <p14:creationId xmlns:p14="http://schemas.microsoft.com/office/powerpoint/2010/main" val="3056875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6"/>
          <p:cNvSpPr>
            <a:spLocks noGrp="1" noChangeArrowheads="1"/>
          </p:cNvSpPr>
          <p:nvPr>
            <p:ph type="dt" sz="half" idx="10"/>
          </p:nvPr>
        </p:nvSpPr>
        <p:spPr>
          <a:ln/>
        </p:spPr>
        <p:txBody>
          <a:bodyPr/>
          <a:lstStyle>
            <a:lvl1pPr>
              <a:defRPr/>
            </a:lvl1pPr>
          </a:lstStyle>
          <a:p>
            <a:pPr>
              <a:defRPr/>
            </a:pPr>
            <a:r>
              <a:rPr lang="nl-NL"/>
              <a:t>©akb</a:t>
            </a:r>
          </a:p>
        </p:txBody>
      </p:sp>
      <p:sp>
        <p:nvSpPr>
          <p:cNvPr id="5" name="Rectangle 7"/>
          <p:cNvSpPr>
            <a:spLocks noGrp="1" noChangeArrowheads="1"/>
          </p:cNvSpPr>
          <p:nvPr>
            <p:ph type="ftr" sz="quarter" idx="11"/>
          </p:nvPr>
        </p:nvSpPr>
        <p:spPr>
          <a:ln/>
        </p:spPr>
        <p:txBody>
          <a:bodyPr/>
          <a:lstStyle>
            <a:lvl1pPr>
              <a:defRPr/>
            </a:lvl1pPr>
          </a:lstStyle>
          <a:p>
            <a:pPr>
              <a:defRPr/>
            </a:pPr>
            <a:r>
              <a:rPr lang="nl-NL"/>
              <a:t>Serbia  2013</a:t>
            </a:r>
            <a:endParaRPr lang="nl-NL" dirty="0"/>
          </a:p>
        </p:txBody>
      </p:sp>
      <p:sp>
        <p:nvSpPr>
          <p:cNvPr id="6" name="Rectangle 8"/>
          <p:cNvSpPr>
            <a:spLocks noGrp="1" noChangeArrowheads="1"/>
          </p:cNvSpPr>
          <p:nvPr>
            <p:ph type="sldNum" sz="quarter" idx="12"/>
          </p:nvPr>
        </p:nvSpPr>
        <p:spPr>
          <a:ln/>
        </p:spPr>
        <p:txBody>
          <a:bodyPr/>
          <a:lstStyle>
            <a:lvl1pPr>
              <a:defRPr/>
            </a:lvl1pPr>
          </a:lstStyle>
          <a:p>
            <a:pPr>
              <a:defRPr/>
            </a:pPr>
            <a:fld id="{7AD64B7D-D178-44BC-97CC-7EFD058C648A}" type="slidenum">
              <a:rPr lang="nl-NL" smtClean="0"/>
              <a:pPr>
                <a:defRPr/>
              </a:pPr>
              <a:t>‹nr.›</a:t>
            </a:fld>
            <a:endParaRPr lang="nl-NL"/>
          </a:p>
        </p:txBody>
      </p:sp>
    </p:spTree>
    <p:extLst>
      <p:ext uri="{BB962C8B-B14F-4D97-AF65-F5344CB8AC3E}">
        <p14:creationId xmlns:p14="http://schemas.microsoft.com/office/powerpoint/2010/main" val="3466302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67488" y="304800"/>
            <a:ext cx="2008187" cy="57356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539750" y="304800"/>
            <a:ext cx="5875338" cy="57356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6"/>
          <p:cNvSpPr>
            <a:spLocks noGrp="1" noChangeArrowheads="1"/>
          </p:cNvSpPr>
          <p:nvPr>
            <p:ph type="dt" sz="half" idx="10"/>
          </p:nvPr>
        </p:nvSpPr>
        <p:spPr>
          <a:ln/>
        </p:spPr>
        <p:txBody>
          <a:bodyPr/>
          <a:lstStyle>
            <a:lvl1pPr>
              <a:defRPr/>
            </a:lvl1pPr>
          </a:lstStyle>
          <a:p>
            <a:pPr>
              <a:defRPr/>
            </a:pPr>
            <a:r>
              <a:rPr lang="nl-NL"/>
              <a:t>©akb</a:t>
            </a:r>
          </a:p>
        </p:txBody>
      </p:sp>
      <p:sp>
        <p:nvSpPr>
          <p:cNvPr id="5" name="Rectangle 7"/>
          <p:cNvSpPr>
            <a:spLocks noGrp="1" noChangeArrowheads="1"/>
          </p:cNvSpPr>
          <p:nvPr>
            <p:ph type="ftr" sz="quarter" idx="11"/>
          </p:nvPr>
        </p:nvSpPr>
        <p:spPr>
          <a:ln/>
        </p:spPr>
        <p:txBody>
          <a:bodyPr/>
          <a:lstStyle>
            <a:lvl1pPr>
              <a:defRPr/>
            </a:lvl1pPr>
          </a:lstStyle>
          <a:p>
            <a:pPr>
              <a:defRPr/>
            </a:pPr>
            <a:r>
              <a:rPr lang="nl-NL"/>
              <a:t>Serbia  2013</a:t>
            </a:r>
            <a:endParaRPr lang="nl-NL" dirty="0"/>
          </a:p>
        </p:txBody>
      </p:sp>
      <p:sp>
        <p:nvSpPr>
          <p:cNvPr id="6" name="Rectangle 8"/>
          <p:cNvSpPr>
            <a:spLocks noGrp="1" noChangeArrowheads="1"/>
          </p:cNvSpPr>
          <p:nvPr>
            <p:ph type="sldNum" sz="quarter" idx="12"/>
          </p:nvPr>
        </p:nvSpPr>
        <p:spPr>
          <a:ln/>
        </p:spPr>
        <p:txBody>
          <a:bodyPr/>
          <a:lstStyle>
            <a:lvl1pPr>
              <a:defRPr/>
            </a:lvl1pPr>
          </a:lstStyle>
          <a:p>
            <a:pPr>
              <a:defRPr/>
            </a:pPr>
            <a:fld id="{34C77710-0E8C-4D51-AB82-E9EC630B5735}" type="slidenum">
              <a:rPr lang="nl-NL" smtClean="0"/>
              <a:pPr>
                <a:defRPr/>
              </a:pPr>
              <a:t>‹nr.›</a:t>
            </a:fld>
            <a:endParaRPr lang="nl-NL"/>
          </a:p>
        </p:txBody>
      </p:sp>
    </p:spTree>
    <p:extLst>
      <p:ext uri="{BB962C8B-B14F-4D97-AF65-F5344CB8AC3E}">
        <p14:creationId xmlns:p14="http://schemas.microsoft.com/office/powerpoint/2010/main" val="23929907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574675" y="304800"/>
            <a:ext cx="8001000" cy="1216025"/>
          </a:xfrm>
        </p:spPr>
        <p:txBody>
          <a:bodyPr/>
          <a:lstStyle/>
          <a:p>
            <a:r>
              <a:rPr lang="nl-NL"/>
              <a:t>Klik om de stijl te bewerken</a:t>
            </a:r>
          </a:p>
        </p:txBody>
      </p:sp>
      <p:sp>
        <p:nvSpPr>
          <p:cNvPr id="3" name="Tijdelijke aanduiding voor tabel 2"/>
          <p:cNvSpPr>
            <a:spLocks noGrp="1"/>
          </p:cNvSpPr>
          <p:nvPr>
            <p:ph type="tbl" idx="1"/>
          </p:nvPr>
        </p:nvSpPr>
        <p:spPr>
          <a:xfrm>
            <a:off x="539750" y="1773238"/>
            <a:ext cx="8001000" cy="4267200"/>
          </a:xfrm>
        </p:spPr>
        <p:txBody>
          <a:bodyPr/>
          <a:lstStyle/>
          <a:p>
            <a:pPr lvl="0"/>
            <a:r>
              <a:rPr lang="nl-NL" noProof="0"/>
              <a:t>Klik op het pictogram als u een tabel wilt toevoegen</a:t>
            </a:r>
          </a:p>
        </p:txBody>
      </p:sp>
      <p:sp>
        <p:nvSpPr>
          <p:cNvPr id="4" name="Rectangle 6"/>
          <p:cNvSpPr>
            <a:spLocks noGrp="1" noChangeArrowheads="1"/>
          </p:cNvSpPr>
          <p:nvPr>
            <p:ph type="dt" sz="half" idx="10"/>
          </p:nvPr>
        </p:nvSpPr>
        <p:spPr>
          <a:ln/>
        </p:spPr>
        <p:txBody>
          <a:bodyPr/>
          <a:lstStyle>
            <a:lvl1pPr>
              <a:defRPr/>
            </a:lvl1pPr>
          </a:lstStyle>
          <a:p>
            <a:pPr>
              <a:defRPr/>
            </a:pPr>
            <a:r>
              <a:rPr lang="nl-NL"/>
              <a:t>©akb</a:t>
            </a:r>
          </a:p>
        </p:txBody>
      </p:sp>
      <p:sp>
        <p:nvSpPr>
          <p:cNvPr id="5" name="Rectangle 7"/>
          <p:cNvSpPr>
            <a:spLocks noGrp="1" noChangeArrowheads="1"/>
          </p:cNvSpPr>
          <p:nvPr>
            <p:ph type="ftr" sz="quarter" idx="11"/>
          </p:nvPr>
        </p:nvSpPr>
        <p:spPr>
          <a:ln/>
        </p:spPr>
        <p:txBody>
          <a:bodyPr/>
          <a:lstStyle>
            <a:lvl1pPr>
              <a:defRPr/>
            </a:lvl1pPr>
          </a:lstStyle>
          <a:p>
            <a:pPr>
              <a:defRPr/>
            </a:pPr>
            <a:r>
              <a:rPr lang="nl-NL"/>
              <a:t>Serbia  2013</a:t>
            </a:r>
            <a:endParaRPr lang="nl-NL" dirty="0"/>
          </a:p>
        </p:txBody>
      </p:sp>
      <p:sp>
        <p:nvSpPr>
          <p:cNvPr id="6" name="Rectangle 8"/>
          <p:cNvSpPr>
            <a:spLocks noGrp="1" noChangeArrowheads="1"/>
          </p:cNvSpPr>
          <p:nvPr>
            <p:ph type="sldNum" sz="quarter" idx="12"/>
          </p:nvPr>
        </p:nvSpPr>
        <p:spPr>
          <a:ln/>
        </p:spPr>
        <p:txBody>
          <a:bodyPr/>
          <a:lstStyle>
            <a:lvl1pPr>
              <a:defRPr/>
            </a:lvl1pPr>
          </a:lstStyle>
          <a:p>
            <a:pPr>
              <a:defRPr/>
            </a:pPr>
            <a:fld id="{5586293C-FBD3-4BDF-B86C-CE1A08617702}" type="slidenum">
              <a:rPr lang="nl-NL" smtClean="0"/>
              <a:pPr>
                <a:defRPr/>
              </a:pPr>
              <a:t>‹nr.›</a:t>
            </a:fld>
            <a:endParaRPr lang="nl-NL"/>
          </a:p>
        </p:txBody>
      </p:sp>
    </p:spTree>
    <p:extLst>
      <p:ext uri="{BB962C8B-B14F-4D97-AF65-F5344CB8AC3E}">
        <p14:creationId xmlns:p14="http://schemas.microsoft.com/office/powerpoint/2010/main" val="3799113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39825"/>
          </a:xfrm>
        </p:spPr>
        <p:txBody>
          <a:bodyPr/>
          <a:lstStyle/>
          <a:p>
            <a:r>
              <a:rPr lang="nl-NL"/>
              <a:t>Klik om de stijl te bewerken</a:t>
            </a:r>
          </a:p>
        </p:txBody>
      </p:sp>
      <p:sp>
        <p:nvSpPr>
          <p:cNvPr id="3" name="Tijdelijke aanduiding voor tekst 2"/>
          <p:cNvSpPr>
            <a:spLocks noGrp="1"/>
          </p:cNvSpPr>
          <p:nvPr>
            <p:ph type="body" sz="half" idx="1"/>
          </p:nvPr>
        </p:nvSpPr>
        <p:spPr>
          <a:xfrm>
            <a:off x="457200" y="1600200"/>
            <a:ext cx="4038600" cy="453072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3072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vl1pPr>
          </a:lstStyle>
          <a:p>
            <a:pPr>
              <a:defRPr/>
            </a:pPr>
            <a:r>
              <a:rPr lang="nl-NL" altLang="en-US"/>
              <a:t>©akb</a:t>
            </a:r>
          </a:p>
        </p:txBody>
      </p:sp>
      <p:sp>
        <p:nvSpPr>
          <p:cNvPr id="6" name="Tijdelijke aanduiding voor voettekst 5"/>
          <p:cNvSpPr>
            <a:spLocks noGrp="1"/>
          </p:cNvSpPr>
          <p:nvPr>
            <p:ph type="ftr" sz="quarter" idx="11"/>
          </p:nvPr>
        </p:nvSpPr>
        <p:spPr/>
        <p:txBody>
          <a:bodyPr/>
          <a:lstStyle>
            <a:lvl1pPr>
              <a:defRPr/>
            </a:lvl1pPr>
          </a:lstStyle>
          <a:p>
            <a:pPr>
              <a:defRPr/>
            </a:pPr>
            <a:r>
              <a:rPr lang="nl-NL" altLang="en-US"/>
              <a:t>Serbia  2013</a:t>
            </a:r>
          </a:p>
        </p:txBody>
      </p:sp>
      <p:sp>
        <p:nvSpPr>
          <p:cNvPr id="7" name="Tijdelijke aanduiding voor dianummer 6"/>
          <p:cNvSpPr>
            <a:spLocks noGrp="1"/>
          </p:cNvSpPr>
          <p:nvPr>
            <p:ph type="sldNum" sz="quarter" idx="12"/>
          </p:nvPr>
        </p:nvSpPr>
        <p:spPr/>
        <p:txBody>
          <a:bodyPr/>
          <a:lstStyle>
            <a:lvl1pPr>
              <a:defRPr/>
            </a:lvl1pPr>
          </a:lstStyle>
          <a:p>
            <a:pPr>
              <a:defRPr/>
            </a:pPr>
            <a:fld id="{90E139FA-0A38-4AA4-8103-98D64C0266FA}" type="slidenum">
              <a:rPr lang="nl-NL" altLang="en-US" smtClean="0"/>
              <a:pPr>
                <a:defRPr/>
              </a:pPr>
              <a:t>‹nr.›</a:t>
            </a:fld>
            <a:endParaRPr lang="nl-NL" altLang="en-US"/>
          </a:p>
        </p:txBody>
      </p:sp>
    </p:spTree>
    <p:extLst>
      <p:ext uri="{BB962C8B-B14F-4D97-AF65-F5344CB8AC3E}">
        <p14:creationId xmlns:p14="http://schemas.microsoft.com/office/powerpoint/2010/main" val="6490588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lipArtAndTx">
  <p:cSld name="Titel, illustratie en tekst">
    <p:spTree>
      <p:nvGrpSpPr>
        <p:cNvPr id="1" name=""/>
        <p:cNvGrpSpPr/>
        <p:nvPr/>
      </p:nvGrpSpPr>
      <p:grpSpPr>
        <a:xfrm>
          <a:off x="0" y="0"/>
          <a:ext cx="0" cy="0"/>
          <a:chOff x="0" y="0"/>
          <a:chExt cx="0" cy="0"/>
        </a:xfrm>
      </p:grpSpPr>
      <p:sp>
        <p:nvSpPr>
          <p:cNvPr id="2" name="Titel 1"/>
          <p:cNvSpPr>
            <a:spLocks noGrp="1"/>
          </p:cNvSpPr>
          <p:nvPr>
            <p:ph type="title"/>
          </p:nvPr>
        </p:nvSpPr>
        <p:spPr>
          <a:xfrm>
            <a:off x="574675" y="304800"/>
            <a:ext cx="8001000" cy="1216025"/>
          </a:xfrm>
        </p:spPr>
        <p:txBody>
          <a:bodyPr/>
          <a:lstStyle/>
          <a:p>
            <a:r>
              <a:rPr lang="nl-NL"/>
              <a:t>Klik om de stijl te bewerken</a:t>
            </a:r>
          </a:p>
        </p:txBody>
      </p:sp>
      <p:sp>
        <p:nvSpPr>
          <p:cNvPr id="3" name="Tijdelijke aanduiding voor illustratie 2"/>
          <p:cNvSpPr>
            <a:spLocks noGrp="1"/>
          </p:cNvSpPr>
          <p:nvPr>
            <p:ph type="clipArt" sz="half" idx="1"/>
          </p:nvPr>
        </p:nvSpPr>
        <p:spPr>
          <a:xfrm>
            <a:off x="539750" y="1773238"/>
            <a:ext cx="3924300" cy="4267200"/>
          </a:xfrm>
        </p:spPr>
        <p:txBody>
          <a:bodyPr/>
          <a:lstStyle/>
          <a:p>
            <a:pPr lvl="0"/>
            <a:r>
              <a:rPr lang="nl-NL" noProof="0"/>
              <a:t>Klik op het pictogram als u een illustratie wilt toevoegen</a:t>
            </a:r>
          </a:p>
        </p:txBody>
      </p:sp>
      <p:sp>
        <p:nvSpPr>
          <p:cNvPr id="4" name="Tijdelijke aanduiding voor tekst 3"/>
          <p:cNvSpPr>
            <a:spLocks noGrp="1"/>
          </p:cNvSpPr>
          <p:nvPr>
            <p:ph type="body" sz="half" idx="2"/>
          </p:nvPr>
        </p:nvSpPr>
        <p:spPr>
          <a:xfrm>
            <a:off x="4616450" y="1773238"/>
            <a:ext cx="3924300" cy="42672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6"/>
          <p:cNvSpPr>
            <a:spLocks noGrp="1" noChangeArrowheads="1"/>
          </p:cNvSpPr>
          <p:nvPr>
            <p:ph type="dt" sz="half" idx="10"/>
          </p:nvPr>
        </p:nvSpPr>
        <p:spPr>
          <a:ln/>
        </p:spPr>
        <p:txBody>
          <a:bodyPr/>
          <a:lstStyle>
            <a:lvl1pPr>
              <a:defRPr/>
            </a:lvl1pPr>
          </a:lstStyle>
          <a:p>
            <a:pPr>
              <a:defRPr/>
            </a:pPr>
            <a:r>
              <a:rPr lang="nl-NL"/>
              <a:t>©akb</a:t>
            </a:r>
          </a:p>
        </p:txBody>
      </p:sp>
      <p:sp>
        <p:nvSpPr>
          <p:cNvPr id="6" name="Rectangle 7"/>
          <p:cNvSpPr>
            <a:spLocks noGrp="1" noChangeArrowheads="1"/>
          </p:cNvSpPr>
          <p:nvPr>
            <p:ph type="ftr" sz="quarter" idx="11"/>
          </p:nvPr>
        </p:nvSpPr>
        <p:spPr>
          <a:ln/>
        </p:spPr>
        <p:txBody>
          <a:bodyPr/>
          <a:lstStyle>
            <a:lvl1pPr>
              <a:defRPr/>
            </a:lvl1pPr>
          </a:lstStyle>
          <a:p>
            <a:pPr>
              <a:defRPr/>
            </a:pPr>
            <a:r>
              <a:rPr lang="nl-NL"/>
              <a:t>Serbia  2013</a:t>
            </a:r>
          </a:p>
        </p:txBody>
      </p:sp>
      <p:sp>
        <p:nvSpPr>
          <p:cNvPr id="7" name="Rectangle 8"/>
          <p:cNvSpPr>
            <a:spLocks noGrp="1" noChangeArrowheads="1"/>
          </p:cNvSpPr>
          <p:nvPr>
            <p:ph type="sldNum" sz="quarter" idx="12"/>
          </p:nvPr>
        </p:nvSpPr>
        <p:spPr>
          <a:ln/>
        </p:spPr>
        <p:txBody>
          <a:bodyPr/>
          <a:lstStyle>
            <a:lvl1pPr>
              <a:defRPr/>
            </a:lvl1pPr>
          </a:lstStyle>
          <a:p>
            <a:pPr>
              <a:defRPr/>
            </a:pPr>
            <a:fld id="{9C7002F7-4454-4722-9C04-924BF5A85062}" type="slidenum">
              <a:rPr lang="nl-NL" smtClean="0"/>
              <a:pPr>
                <a:defRPr/>
              </a:pPr>
              <a:t>‹nr.›</a:t>
            </a:fld>
            <a:endParaRPr lang="nl-NL"/>
          </a:p>
        </p:txBody>
      </p:sp>
    </p:spTree>
    <p:extLst>
      <p:ext uri="{BB962C8B-B14F-4D97-AF65-F5344CB8AC3E}">
        <p14:creationId xmlns:p14="http://schemas.microsoft.com/office/powerpoint/2010/main" val="1501293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r>
              <a:rPr lang="en-US"/>
              <a:t>©akb</a:t>
            </a:r>
            <a:endParaRPr lang="nl-NL"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altLang="en-US" dirty="0"/>
              <a:t>Dhaka 2019</a:t>
            </a:r>
          </a:p>
        </p:txBody>
      </p:sp>
      <p:sp>
        <p:nvSpPr>
          <p:cNvPr id="6" name="Rectangle 6"/>
          <p:cNvSpPr>
            <a:spLocks noGrp="1" noChangeArrowheads="1"/>
          </p:cNvSpPr>
          <p:nvPr>
            <p:ph type="sldNum" sz="quarter" idx="12"/>
          </p:nvPr>
        </p:nvSpPr>
        <p:spPr>
          <a:ln/>
        </p:spPr>
        <p:txBody>
          <a:bodyPr/>
          <a:lstStyle>
            <a:lvl1pPr>
              <a:defRPr/>
            </a:lvl1pPr>
          </a:lstStyle>
          <a:p>
            <a:fld id="{2E9DA228-A136-42B0-943E-ECACCC4C331C}" type="slidenum">
              <a:rPr lang="nl-NL" altLang="en-US"/>
              <a:pPr/>
              <a:t>‹nr.›</a:t>
            </a:fld>
            <a:endParaRPr lang="nl-NL" altLang="en-US"/>
          </a:p>
        </p:txBody>
      </p:sp>
    </p:spTree>
    <p:extLst>
      <p:ext uri="{BB962C8B-B14F-4D97-AF65-F5344CB8AC3E}">
        <p14:creationId xmlns:p14="http://schemas.microsoft.com/office/powerpoint/2010/main" val="1481819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r>
              <a:rPr lang="en-US"/>
              <a:t>©akb</a:t>
            </a:r>
            <a:endParaRPr lang="nl-NL"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altLang="en-US" dirty="0"/>
              <a:t>Dhaka 2019</a:t>
            </a:r>
          </a:p>
        </p:txBody>
      </p:sp>
      <p:sp>
        <p:nvSpPr>
          <p:cNvPr id="7" name="Rectangle 6"/>
          <p:cNvSpPr>
            <a:spLocks noGrp="1" noChangeArrowheads="1"/>
          </p:cNvSpPr>
          <p:nvPr>
            <p:ph type="sldNum" sz="quarter" idx="12"/>
          </p:nvPr>
        </p:nvSpPr>
        <p:spPr>
          <a:ln/>
        </p:spPr>
        <p:txBody>
          <a:bodyPr/>
          <a:lstStyle>
            <a:lvl1pPr>
              <a:defRPr/>
            </a:lvl1pPr>
          </a:lstStyle>
          <a:p>
            <a:fld id="{0F808B73-2FCB-45BB-A6BD-F75BBB1D0746}" type="slidenum">
              <a:rPr lang="nl-NL" altLang="en-US"/>
              <a:pPr/>
              <a:t>‹nr.›</a:t>
            </a:fld>
            <a:endParaRPr lang="nl-NL" altLang="en-US"/>
          </a:p>
        </p:txBody>
      </p:sp>
    </p:spTree>
    <p:extLst>
      <p:ext uri="{BB962C8B-B14F-4D97-AF65-F5344CB8AC3E}">
        <p14:creationId xmlns:p14="http://schemas.microsoft.com/office/powerpoint/2010/main" val="1322302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r>
              <a:rPr lang="en-US"/>
              <a:t>©akb</a:t>
            </a:r>
            <a:endParaRPr lang="nl-NL"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altLang="en-US" dirty="0"/>
              <a:t>Dhaka 2019</a:t>
            </a:r>
          </a:p>
        </p:txBody>
      </p:sp>
      <p:sp>
        <p:nvSpPr>
          <p:cNvPr id="9" name="Rectangle 6"/>
          <p:cNvSpPr>
            <a:spLocks noGrp="1" noChangeArrowheads="1"/>
          </p:cNvSpPr>
          <p:nvPr>
            <p:ph type="sldNum" sz="quarter" idx="12"/>
          </p:nvPr>
        </p:nvSpPr>
        <p:spPr>
          <a:ln/>
        </p:spPr>
        <p:txBody>
          <a:bodyPr/>
          <a:lstStyle>
            <a:lvl1pPr>
              <a:defRPr/>
            </a:lvl1pPr>
          </a:lstStyle>
          <a:p>
            <a:fld id="{0AF3C27E-7DA3-45E7-ACF1-41B74B708682}" type="slidenum">
              <a:rPr lang="nl-NL" altLang="en-US"/>
              <a:pPr/>
              <a:t>‹nr.›</a:t>
            </a:fld>
            <a:endParaRPr lang="nl-NL" altLang="en-US"/>
          </a:p>
        </p:txBody>
      </p:sp>
    </p:spTree>
    <p:extLst>
      <p:ext uri="{BB962C8B-B14F-4D97-AF65-F5344CB8AC3E}">
        <p14:creationId xmlns:p14="http://schemas.microsoft.com/office/powerpoint/2010/main" val="3355540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r>
              <a:rPr lang="en-US"/>
              <a:t>©akb</a:t>
            </a:r>
            <a:endParaRPr lang="nl-NL"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altLang="en-US" dirty="0"/>
              <a:t>Dhaka 2019</a:t>
            </a:r>
          </a:p>
        </p:txBody>
      </p:sp>
      <p:sp>
        <p:nvSpPr>
          <p:cNvPr id="5" name="Rectangle 6"/>
          <p:cNvSpPr>
            <a:spLocks noGrp="1" noChangeArrowheads="1"/>
          </p:cNvSpPr>
          <p:nvPr>
            <p:ph type="sldNum" sz="quarter" idx="12"/>
          </p:nvPr>
        </p:nvSpPr>
        <p:spPr>
          <a:ln/>
        </p:spPr>
        <p:txBody>
          <a:bodyPr/>
          <a:lstStyle>
            <a:lvl1pPr>
              <a:defRPr/>
            </a:lvl1pPr>
          </a:lstStyle>
          <a:p>
            <a:fld id="{00385E05-ADA5-4EBE-9149-B5B9908C9C8B}" type="slidenum">
              <a:rPr lang="nl-NL" altLang="en-US"/>
              <a:pPr/>
              <a:t>‹nr.›</a:t>
            </a:fld>
            <a:endParaRPr lang="nl-NL" altLang="en-US"/>
          </a:p>
        </p:txBody>
      </p:sp>
    </p:spTree>
    <p:extLst>
      <p:ext uri="{BB962C8B-B14F-4D97-AF65-F5344CB8AC3E}">
        <p14:creationId xmlns:p14="http://schemas.microsoft.com/office/powerpoint/2010/main" val="3956650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©akb</a:t>
            </a:r>
            <a:endParaRPr lang="nl-NL"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altLang="en-US" dirty="0"/>
              <a:t>Dhaka 2019</a:t>
            </a:r>
          </a:p>
        </p:txBody>
      </p:sp>
      <p:sp>
        <p:nvSpPr>
          <p:cNvPr id="4" name="Rectangle 6"/>
          <p:cNvSpPr>
            <a:spLocks noGrp="1" noChangeArrowheads="1"/>
          </p:cNvSpPr>
          <p:nvPr>
            <p:ph type="sldNum" sz="quarter" idx="12"/>
          </p:nvPr>
        </p:nvSpPr>
        <p:spPr>
          <a:ln/>
        </p:spPr>
        <p:txBody>
          <a:bodyPr/>
          <a:lstStyle>
            <a:lvl1pPr>
              <a:defRPr/>
            </a:lvl1pPr>
          </a:lstStyle>
          <a:p>
            <a:fld id="{0AC362AD-0E48-49AC-90AB-FA194B6ED398}" type="slidenum">
              <a:rPr lang="nl-NL" altLang="en-US"/>
              <a:pPr/>
              <a:t>‹nr.›</a:t>
            </a:fld>
            <a:endParaRPr lang="nl-NL" altLang="en-US"/>
          </a:p>
        </p:txBody>
      </p:sp>
    </p:spTree>
    <p:extLst>
      <p:ext uri="{BB962C8B-B14F-4D97-AF65-F5344CB8AC3E}">
        <p14:creationId xmlns:p14="http://schemas.microsoft.com/office/powerpoint/2010/main" val="2166264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r>
              <a:rPr lang="en-US"/>
              <a:t>©akb</a:t>
            </a:r>
            <a:endParaRPr lang="nl-NL"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altLang="en-US" dirty="0"/>
              <a:t>Dhaka 2019</a:t>
            </a:r>
          </a:p>
        </p:txBody>
      </p:sp>
      <p:sp>
        <p:nvSpPr>
          <p:cNvPr id="7" name="Rectangle 6"/>
          <p:cNvSpPr>
            <a:spLocks noGrp="1" noChangeArrowheads="1"/>
          </p:cNvSpPr>
          <p:nvPr>
            <p:ph type="sldNum" sz="quarter" idx="12"/>
          </p:nvPr>
        </p:nvSpPr>
        <p:spPr>
          <a:ln/>
        </p:spPr>
        <p:txBody>
          <a:bodyPr/>
          <a:lstStyle>
            <a:lvl1pPr>
              <a:defRPr/>
            </a:lvl1pPr>
          </a:lstStyle>
          <a:p>
            <a:fld id="{51969845-FF31-4DFD-B204-0B370A0E72EE}" type="slidenum">
              <a:rPr lang="nl-NL" altLang="en-US"/>
              <a:pPr/>
              <a:t>‹nr.›</a:t>
            </a:fld>
            <a:endParaRPr lang="nl-NL" altLang="en-US"/>
          </a:p>
        </p:txBody>
      </p:sp>
    </p:spTree>
    <p:extLst>
      <p:ext uri="{BB962C8B-B14F-4D97-AF65-F5344CB8AC3E}">
        <p14:creationId xmlns:p14="http://schemas.microsoft.com/office/powerpoint/2010/main" val="807520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r>
              <a:rPr lang="en-US"/>
              <a:t>©akb</a:t>
            </a:r>
            <a:endParaRPr lang="nl-NL"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altLang="en-US" dirty="0"/>
              <a:t>Dhaka 2019</a:t>
            </a:r>
          </a:p>
        </p:txBody>
      </p:sp>
      <p:sp>
        <p:nvSpPr>
          <p:cNvPr id="7" name="Rectangle 6"/>
          <p:cNvSpPr>
            <a:spLocks noGrp="1" noChangeArrowheads="1"/>
          </p:cNvSpPr>
          <p:nvPr>
            <p:ph type="sldNum" sz="quarter" idx="12"/>
          </p:nvPr>
        </p:nvSpPr>
        <p:spPr>
          <a:ln/>
        </p:spPr>
        <p:txBody>
          <a:bodyPr/>
          <a:lstStyle>
            <a:lvl1pPr>
              <a:defRPr/>
            </a:lvl1pPr>
          </a:lstStyle>
          <a:p>
            <a:fld id="{A5CDCB7F-1D86-4837-AD2C-FFB917AB91AF}" type="slidenum">
              <a:rPr lang="nl-NL" altLang="en-US"/>
              <a:pPr/>
              <a:t>‹nr.›</a:t>
            </a:fld>
            <a:endParaRPr lang="nl-NL" altLang="en-US"/>
          </a:p>
        </p:txBody>
      </p:sp>
    </p:spTree>
    <p:extLst>
      <p:ext uri="{BB962C8B-B14F-4D97-AF65-F5344CB8AC3E}">
        <p14:creationId xmlns:p14="http://schemas.microsoft.com/office/powerpoint/2010/main" val="269959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en-US"/>
              <a:t>Klik om het opmaakprofiel te bewerken</a:t>
            </a:r>
          </a:p>
        </p:txBody>
      </p:sp>
      <p:sp>
        <p:nvSpPr>
          <p:cNvPr id="2051"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en-US"/>
              <a:t>Klik om de opmaakprofielen van de modeltekst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sp>
        <p:nvSpPr>
          <p:cNvPr id="7172" name="Rectangle 4"/>
          <p:cNvSpPr>
            <a:spLocks noGrp="1" noChangeArrowheads="1"/>
          </p:cNvSpPr>
          <p:nvPr>
            <p:ph type="dt" sz="half" idx="2"/>
          </p:nvPr>
        </p:nvSpPr>
        <p:spPr bwMode="auto">
          <a:xfrm>
            <a:off x="134938"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900" smtClean="0">
                <a:latin typeface="Verdana" pitchFamily="34" charset="0"/>
              </a:defRPr>
            </a:lvl1pPr>
          </a:lstStyle>
          <a:p>
            <a:pPr>
              <a:defRPr/>
            </a:pPr>
            <a:r>
              <a:rPr lang="en-US"/>
              <a:t>©akb</a:t>
            </a:r>
            <a:endParaRPr lang="nl-NL" altLang="en-US"/>
          </a:p>
        </p:txBody>
      </p:sp>
      <p:sp>
        <p:nvSpPr>
          <p:cNvPr id="717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000" smtClean="0">
                <a:latin typeface="Arial" charset="0"/>
              </a:defRPr>
            </a:lvl1pPr>
          </a:lstStyle>
          <a:p>
            <a:pPr>
              <a:defRPr/>
            </a:pPr>
            <a:r>
              <a:rPr lang="nl-NL" altLang="en-US" dirty="0"/>
              <a:t>Dhaka 2019</a:t>
            </a:r>
          </a:p>
        </p:txBody>
      </p:sp>
      <p:sp>
        <p:nvSpPr>
          <p:cNvPr id="7174"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000"/>
            </a:lvl1pPr>
          </a:lstStyle>
          <a:p>
            <a:fld id="{DECD3E3A-DF18-492A-8B01-4761CFA9A308}" type="slidenum">
              <a:rPr lang="nl-NL" altLang="en-US"/>
              <a:pPr/>
              <a:t>‹nr.›</a:t>
            </a:fld>
            <a:endParaRPr lang="nl-NL" altLang="en-US"/>
          </a:p>
        </p:txBody>
      </p:sp>
      <p:sp>
        <p:nvSpPr>
          <p:cNvPr id="2055" name="Freeform 7"/>
          <p:cNvSpPr>
            <a:spLocks noChangeArrowheads="1"/>
          </p:cNvSpPr>
          <p:nvPr/>
        </p:nvSpPr>
        <p:spPr bwMode="auto">
          <a:xfrm>
            <a:off x="381000" y="2286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852"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53" r:id="rId12"/>
  </p:sldLayoutIdLst>
  <p:hf hdr="0"/>
  <p:txStyles>
    <p:titleStyle>
      <a:lvl1pPr algn="l" rtl="0" eaLnBrk="0" fontAlgn="base" hangingPunct="0">
        <a:spcBef>
          <a:spcPct val="0"/>
        </a:spcBef>
        <a:spcAft>
          <a:spcPct val="0"/>
        </a:spcAft>
        <a:defRPr sz="4200" b="1">
          <a:solidFill>
            <a:schemeClr val="tx2"/>
          </a:solidFill>
          <a:latin typeface="+mj-lt"/>
          <a:ea typeface="+mj-ea"/>
          <a:cs typeface="+mj-cs"/>
        </a:defRPr>
      </a:lvl1pPr>
      <a:lvl2pPr algn="l" rtl="0" eaLnBrk="0" fontAlgn="base" hangingPunct="0">
        <a:spcBef>
          <a:spcPct val="0"/>
        </a:spcBef>
        <a:spcAft>
          <a:spcPct val="0"/>
        </a:spcAft>
        <a:defRPr sz="4200" b="1">
          <a:solidFill>
            <a:schemeClr val="tx2"/>
          </a:solidFill>
          <a:latin typeface="Arial" charset="0"/>
        </a:defRPr>
      </a:lvl2pPr>
      <a:lvl3pPr algn="l" rtl="0" eaLnBrk="0" fontAlgn="base" hangingPunct="0">
        <a:spcBef>
          <a:spcPct val="0"/>
        </a:spcBef>
        <a:spcAft>
          <a:spcPct val="0"/>
        </a:spcAft>
        <a:defRPr sz="4200" b="1">
          <a:solidFill>
            <a:schemeClr val="tx2"/>
          </a:solidFill>
          <a:latin typeface="Arial" charset="0"/>
        </a:defRPr>
      </a:lvl3pPr>
      <a:lvl4pPr algn="l" rtl="0" eaLnBrk="0" fontAlgn="base" hangingPunct="0">
        <a:spcBef>
          <a:spcPct val="0"/>
        </a:spcBef>
        <a:spcAft>
          <a:spcPct val="0"/>
        </a:spcAft>
        <a:defRPr sz="4200" b="1">
          <a:solidFill>
            <a:schemeClr val="tx2"/>
          </a:solidFill>
          <a:latin typeface="Arial" charset="0"/>
        </a:defRPr>
      </a:lvl4pPr>
      <a:lvl5pPr algn="l" rtl="0" eaLnBrk="0" fontAlgn="base" hangingPunct="0">
        <a:spcBef>
          <a:spcPct val="0"/>
        </a:spcBef>
        <a:spcAft>
          <a:spcPct val="0"/>
        </a:spcAft>
        <a:defRPr sz="4200" b="1">
          <a:solidFill>
            <a:schemeClr val="tx2"/>
          </a:solidFill>
          <a:latin typeface="Arial" charset="0"/>
        </a:defRPr>
      </a:lvl5pPr>
      <a:lvl6pPr marL="457200" algn="l" rtl="0" fontAlgn="base">
        <a:spcBef>
          <a:spcPct val="0"/>
        </a:spcBef>
        <a:spcAft>
          <a:spcPct val="0"/>
        </a:spcAft>
        <a:defRPr sz="4200" b="1">
          <a:solidFill>
            <a:schemeClr val="tx2"/>
          </a:solidFill>
          <a:latin typeface="Arial" charset="0"/>
        </a:defRPr>
      </a:lvl6pPr>
      <a:lvl7pPr marL="914400" algn="l" rtl="0" fontAlgn="base">
        <a:spcBef>
          <a:spcPct val="0"/>
        </a:spcBef>
        <a:spcAft>
          <a:spcPct val="0"/>
        </a:spcAft>
        <a:defRPr sz="4200" b="1">
          <a:solidFill>
            <a:schemeClr val="tx2"/>
          </a:solidFill>
          <a:latin typeface="Arial" charset="0"/>
        </a:defRPr>
      </a:lvl7pPr>
      <a:lvl8pPr marL="1371600" algn="l" rtl="0" fontAlgn="base">
        <a:spcBef>
          <a:spcPct val="0"/>
        </a:spcBef>
        <a:spcAft>
          <a:spcPct val="0"/>
        </a:spcAft>
        <a:defRPr sz="4200" b="1">
          <a:solidFill>
            <a:schemeClr val="tx2"/>
          </a:solidFill>
          <a:latin typeface="Arial" charset="0"/>
        </a:defRPr>
      </a:lvl8pPr>
      <a:lvl9pPr marL="1828800" algn="l" rtl="0" fontAlgn="base">
        <a:spcBef>
          <a:spcPct val="0"/>
        </a:spcBef>
        <a:spcAft>
          <a:spcPct val="0"/>
        </a:spcAft>
        <a:defRPr sz="4200" b="1">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l-NL"/>
              <a:t>Klik om het opmaakprofiel te bewerken</a:t>
            </a:r>
          </a:p>
        </p:txBody>
      </p:sp>
      <p:sp>
        <p:nvSpPr>
          <p:cNvPr id="1027" name="Rectangle 3"/>
          <p:cNvSpPr>
            <a:spLocks noGrp="1" noChangeArrowheads="1"/>
          </p:cNvSpPr>
          <p:nvPr>
            <p:ph type="body" idx="1"/>
          </p:nvPr>
        </p:nvSpPr>
        <p:spPr bwMode="auto">
          <a:xfrm>
            <a:off x="539750" y="1773238"/>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4655511 w 1000"/>
              <a:gd name="T3" fmla="*/ 0 h 1000"/>
              <a:gd name="T4" fmla="*/ 4655511 w 1000"/>
              <a:gd name="T5" fmla="*/ 109537 h 1000"/>
              <a:gd name="T6" fmla="*/ 0 w 1000"/>
              <a:gd name="T7" fmla="*/ 109537 h 1000"/>
              <a:gd name="T8" fmla="*/ 0 w 1000"/>
              <a:gd name="T9" fmla="*/ 0 h 1000"/>
              <a:gd name="T10" fmla="*/ 7958138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nl-NL"/>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12998" name="Rectangle 6"/>
          <p:cNvSpPr>
            <a:spLocks noGrp="1" noChangeArrowheads="1"/>
          </p:cNvSpPr>
          <p:nvPr>
            <p:ph type="dt" sz="half" idx="2"/>
          </p:nvPr>
        </p:nvSpPr>
        <p:spPr bwMode="auto">
          <a:xfrm>
            <a:off x="646113" y="6373813"/>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atin typeface="+mn-lt"/>
              </a:defRPr>
            </a:lvl1pPr>
          </a:lstStyle>
          <a:p>
            <a:pPr eaLnBrk="1" fontAlgn="auto" hangingPunct="1">
              <a:spcBef>
                <a:spcPts val="0"/>
              </a:spcBef>
              <a:spcAft>
                <a:spcPts val="0"/>
              </a:spcAft>
            </a:pPr>
            <a:r>
              <a:rPr lang="nl-NL">
                <a:solidFill>
                  <a:prstClr val="black">
                    <a:tint val="75000"/>
                  </a:prstClr>
                </a:solidFill>
                <a:latin typeface="Calibri"/>
                <a:cs typeface="+mn-cs"/>
              </a:rPr>
              <a:t>©akb</a:t>
            </a:r>
          </a:p>
        </p:txBody>
      </p:sp>
      <p:sp>
        <p:nvSpPr>
          <p:cNvPr id="212999" name="Rectangle 7"/>
          <p:cNvSpPr>
            <a:spLocks noGrp="1" noChangeArrowheads="1"/>
          </p:cNvSpPr>
          <p:nvPr>
            <p:ph type="ftr" sz="quarter" idx="3"/>
          </p:nvPr>
        </p:nvSpPr>
        <p:spPr bwMode="auto">
          <a:xfrm>
            <a:off x="3159125" y="63817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smtClean="0">
                <a:latin typeface="+mn-lt"/>
              </a:defRPr>
            </a:lvl1pPr>
          </a:lstStyle>
          <a:p>
            <a:pPr eaLnBrk="1" fontAlgn="auto" hangingPunct="1">
              <a:spcBef>
                <a:spcPts val="0"/>
              </a:spcBef>
              <a:spcAft>
                <a:spcPts val="0"/>
              </a:spcAft>
            </a:pPr>
            <a:r>
              <a:rPr lang="nl-NL">
                <a:solidFill>
                  <a:prstClr val="black">
                    <a:tint val="75000"/>
                  </a:prstClr>
                </a:solidFill>
                <a:latin typeface="Calibri"/>
                <a:cs typeface="+mn-cs"/>
              </a:rPr>
              <a:t>Serbia  2013</a:t>
            </a:r>
          </a:p>
        </p:txBody>
      </p:sp>
      <p:sp>
        <p:nvSpPr>
          <p:cNvPr id="213000" name="Rectangle 8"/>
          <p:cNvSpPr>
            <a:spLocks noGrp="1" noChangeArrowheads="1"/>
          </p:cNvSpPr>
          <p:nvPr>
            <p:ph type="sldNum" sz="quarter" idx="4"/>
          </p:nvPr>
        </p:nvSpPr>
        <p:spPr bwMode="auto">
          <a:xfrm>
            <a:off x="6588125" y="6381750"/>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atin typeface="+mn-lt"/>
              </a:defRPr>
            </a:lvl1pPr>
          </a:lstStyle>
          <a:p>
            <a:pPr eaLnBrk="1" fontAlgn="auto" hangingPunct="1">
              <a:spcBef>
                <a:spcPts val="0"/>
              </a:spcBef>
              <a:spcAft>
                <a:spcPts val="0"/>
              </a:spcAft>
            </a:pPr>
            <a:fld id="{92C7341C-8A88-4B31-9A4E-72F7F20B1A94}" type="slidenum">
              <a:rPr lang="nl-NL" smtClean="0">
                <a:solidFill>
                  <a:prstClr val="black">
                    <a:tint val="75000"/>
                  </a:prstClr>
                </a:solidFill>
                <a:latin typeface="Calibri"/>
                <a:cs typeface="+mn-cs"/>
              </a:rPr>
              <a:pPr eaLnBrk="1" fontAlgn="auto" hangingPunct="1">
                <a:spcBef>
                  <a:spcPts val="0"/>
                </a:spcBef>
                <a:spcAft>
                  <a:spcPts val="0"/>
                </a:spcAft>
              </a:pPr>
              <a:t>‹nr.›</a:t>
            </a:fld>
            <a:endParaRPr lang="nl-NL">
              <a:solidFill>
                <a:prstClr val="black">
                  <a:tint val="75000"/>
                </a:prstClr>
              </a:solidFill>
              <a:latin typeface="Calibri"/>
              <a:cs typeface="+mn-cs"/>
            </a:endParaRPr>
          </a:p>
        </p:txBody>
      </p:sp>
    </p:spTree>
    <p:extLst>
      <p:ext uri="{BB962C8B-B14F-4D97-AF65-F5344CB8AC3E}">
        <p14:creationId xmlns:p14="http://schemas.microsoft.com/office/powerpoint/2010/main" val="3307965982"/>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Lst>
  <p:hf hdr="0"/>
  <p:txStyles>
    <p:title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Verdana" pitchFamily="34" charset="0"/>
          <a:cs typeface="Arial" charset="0"/>
        </a:defRPr>
      </a:lvl2pPr>
      <a:lvl3pPr algn="l" rtl="0" eaLnBrk="1" fontAlgn="base" hangingPunct="1">
        <a:spcBef>
          <a:spcPct val="0"/>
        </a:spcBef>
        <a:spcAft>
          <a:spcPct val="0"/>
        </a:spcAft>
        <a:defRPr sz="3800">
          <a:solidFill>
            <a:schemeClr val="tx2"/>
          </a:solidFill>
          <a:latin typeface="Verdana" pitchFamily="34" charset="0"/>
          <a:cs typeface="Arial" charset="0"/>
        </a:defRPr>
      </a:lvl3pPr>
      <a:lvl4pPr algn="l" rtl="0" eaLnBrk="1" fontAlgn="base" hangingPunct="1">
        <a:spcBef>
          <a:spcPct val="0"/>
        </a:spcBef>
        <a:spcAft>
          <a:spcPct val="0"/>
        </a:spcAft>
        <a:defRPr sz="3800">
          <a:solidFill>
            <a:schemeClr val="tx2"/>
          </a:solidFill>
          <a:latin typeface="Verdana" pitchFamily="34" charset="0"/>
          <a:cs typeface="Arial" charset="0"/>
        </a:defRPr>
      </a:lvl4pPr>
      <a:lvl5pPr algn="l" rtl="0" eaLnBrk="1" fontAlgn="base" hangingPunct="1">
        <a:spcBef>
          <a:spcPct val="0"/>
        </a:spcBef>
        <a:spcAft>
          <a:spcPct val="0"/>
        </a:spcAft>
        <a:defRPr sz="3800">
          <a:solidFill>
            <a:schemeClr val="tx2"/>
          </a:solidFill>
          <a:latin typeface="Verdana" pitchFamily="34" charset="0"/>
          <a:cs typeface="Arial" charset="0"/>
        </a:defRPr>
      </a:lvl5pPr>
      <a:lvl6pPr marL="457200" algn="l" rtl="0" eaLnBrk="1" fontAlgn="base" hangingPunct="1">
        <a:spcBef>
          <a:spcPct val="0"/>
        </a:spcBef>
        <a:spcAft>
          <a:spcPct val="0"/>
        </a:spcAft>
        <a:defRPr sz="3800">
          <a:solidFill>
            <a:schemeClr val="tx2"/>
          </a:solidFill>
          <a:latin typeface="Verdana" pitchFamily="34" charset="0"/>
          <a:cs typeface="Arial" charset="0"/>
        </a:defRPr>
      </a:lvl6pPr>
      <a:lvl7pPr marL="914400" algn="l" rtl="0" eaLnBrk="1" fontAlgn="base" hangingPunct="1">
        <a:spcBef>
          <a:spcPct val="0"/>
        </a:spcBef>
        <a:spcAft>
          <a:spcPct val="0"/>
        </a:spcAft>
        <a:defRPr sz="3800">
          <a:solidFill>
            <a:schemeClr val="tx2"/>
          </a:solidFill>
          <a:latin typeface="Verdana" pitchFamily="34" charset="0"/>
          <a:cs typeface="Arial" charset="0"/>
        </a:defRPr>
      </a:lvl7pPr>
      <a:lvl8pPr marL="1371600" algn="l" rtl="0" eaLnBrk="1" fontAlgn="base" hangingPunct="1">
        <a:spcBef>
          <a:spcPct val="0"/>
        </a:spcBef>
        <a:spcAft>
          <a:spcPct val="0"/>
        </a:spcAft>
        <a:defRPr sz="3800">
          <a:solidFill>
            <a:schemeClr val="tx2"/>
          </a:solidFill>
          <a:latin typeface="Verdana" pitchFamily="34" charset="0"/>
          <a:cs typeface="Arial" charset="0"/>
        </a:defRPr>
      </a:lvl8pPr>
      <a:lvl9pPr marL="1828800" algn="l" rtl="0" eaLnBrk="1" fontAlgn="base" hangingPunct="1">
        <a:spcBef>
          <a:spcPct val="0"/>
        </a:spcBef>
        <a:spcAft>
          <a:spcPct val="0"/>
        </a:spcAft>
        <a:defRPr sz="3800">
          <a:solidFill>
            <a:schemeClr val="tx2"/>
          </a:solidFill>
          <a:latin typeface="Verdana" pitchFamily="34" charset="0"/>
          <a:cs typeface="Arial" charset="0"/>
        </a:defRPr>
      </a:lvl9pPr>
    </p:titleStyle>
    <p:bodyStyle>
      <a:lvl1pPr marL="469900" indent="-469900" algn="l" rtl="0" eaLnBrk="1" fontAlgn="base" hangingPunct="1">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1" fontAlgn="base" hangingPunct="1">
        <a:spcBef>
          <a:spcPct val="20000"/>
        </a:spcBef>
        <a:spcAft>
          <a:spcPct val="0"/>
        </a:spcAft>
        <a:buClr>
          <a:schemeClr val="accent2"/>
        </a:buClr>
        <a:buFont typeface="Wingdings" pitchFamily="2" charset="2"/>
        <a:buChar char="n"/>
        <a:defRPr sz="2600">
          <a:solidFill>
            <a:schemeClr val="tx1"/>
          </a:solidFill>
          <a:latin typeface="+mn-lt"/>
          <a:cs typeface="+mn-cs"/>
        </a:defRPr>
      </a:lvl2pPr>
      <a:lvl3pPr marL="1304925" indent="-395288" algn="l" rtl="0" eaLnBrk="1" fontAlgn="base" hangingPunct="1">
        <a:spcBef>
          <a:spcPct val="20000"/>
        </a:spcBef>
        <a:spcAft>
          <a:spcPct val="0"/>
        </a:spcAft>
        <a:buClr>
          <a:schemeClr val="accent2"/>
        </a:buClr>
        <a:buFont typeface="Wingdings" pitchFamily="2" charset="2"/>
        <a:buChar char="o"/>
        <a:defRPr sz="2300">
          <a:solidFill>
            <a:schemeClr val="tx1"/>
          </a:solidFill>
          <a:latin typeface="+mn-lt"/>
          <a:cs typeface="+mn-cs"/>
        </a:defRPr>
      </a:lvl3pPr>
      <a:lvl4pPr marL="1693863" indent="-387350" algn="l" rtl="0" eaLnBrk="1" fontAlgn="base" hangingPunct="1">
        <a:spcBef>
          <a:spcPct val="20000"/>
        </a:spcBef>
        <a:spcAft>
          <a:spcPct val="0"/>
        </a:spcAft>
        <a:buClr>
          <a:schemeClr val="accent2"/>
        </a:buClr>
        <a:buFont typeface="Wingdings" pitchFamily="2" charset="2"/>
        <a:buChar char="n"/>
        <a:defRPr sz="2000">
          <a:solidFill>
            <a:schemeClr val="tx1"/>
          </a:solidFill>
          <a:latin typeface="+mn-lt"/>
          <a:cs typeface="+mn-cs"/>
        </a:defRPr>
      </a:lvl4pPr>
      <a:lvl5pPr marL="20939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cs typeface="+mn-cs"/>
        </a:defRPr>
      </a:lvl5pPr>
      <a:lvl6pPr marL="25511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cs typeface="+mn-cs"/>
        </a:defRPr>
      </a:lvl6pPr>
      <a:lvl7pPr marL="30083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cs typeface="+mn-cs"/>
        </a:defRPr>
      </a:lvl7pPr>
      <a:lvl8pPr marL="34655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cs typeface="+mn-cs"/>
        </a:defRPr>
      </a:lvl8pPr>
      <a:lvl9pPr marL="39227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notesSlide" Target="../notesSlides/notesSlide1.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wmf"/><Relationship Id="rId10" Type="http://schemas.openxmlformats.org/officeDocument/2006/relationships/image" Target="../media/image6.png"/><Relationship Id="rId4" Type="http://schemas.openxmlformats.org/officeDocument/2006/relationships/oleObject" Target="../embeddings/oleObject1.bin"/><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ala.org/aasl/sites/ala.org.aasl/files/content/aaslissues/advocacy/AASL_infographic.pdf"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ifla.org/publications/iflaunesco-school-library-manifesto-1999?og=52"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ifla.org/node/36978"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ifla.org/school-libraries"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ifla.org/about-school-librarie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ifla.org/about-school-librarie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albertkb.nl/" TargetMode="External"/><Relationship Id="rId2" Type="http://schemas.openxmlformats.org/officeDocument/2006/relationships/hyperlink" Target="mailto:albertkb@gmail.com"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762000" y="1200280"/>
            <a:ext cx="8153400" cy="1752600"/>
          </a:xfrm>
        </p:spPr>
        <p:txBody>
          <a:bodyPr/>
          <a:lstStyle/>
          <a:p>
            <a:pPr algn="ctr" eaLnBrk="1" hangingPunct="1"/>
            <a:r>
              <a:rPr lang="en-US" altLang="en-US" dirty="0"/>
              <a:t>School Libraries:</a:t>
            </a:r>
            <a:br>
              <a:rPr lang="en-US" altLang="en-US" dirty="0"/>
            </a:br>
            <a:r>
              <a:rPr lang="en-US" altLang="en-US" dirty="0"/>
              <a:t>Open Windows to the World</a:t>
            </a:r>
            <a:br>
              <a:rPr lang="en-US" altLang="en-US" dirty="0"/>
            </a:br>
            <a:endParaRPr lang="en-US" altLang="en-US" dirty="0"/>
          </a:p>
        </p:txBody>
      </p:sp>
      <p:sp>
        <p:nvSpPr>
          <p:cNvPr id="20483" name="Rectangle 3"/>
          <p:cNvSpPr>
            <a:spLocks noGrp="1" noChangeArrowheads="1"/>
          </p:cNvSpPr>
          <p:nvPr>
            <p:ph type="subTitle" idx="1"/>
          </p:nvPr>
        </p:nvSpPr>
        <p:spPr/>
        <p:txBody>
          <a:bodyPr/>
          <a:lstStyle/>
          <a:p>
            <a:pPr algn="r" eaLnBrk="1" hangingPunct="1"/>
            <a:r>
              <a:rPr lang="nl-NL" altLang="en-US" dirty="0"/>
              <a:t>    </a:t>
            </a:r>
            <a:r>
              <a:rPr lang="nl-NL" altLang="en-US" dirty="0" err="1"/>
              <a:t>Prof.dr</a:t>
            </a:r>
            <a:r>
              <a:rPr lang="nl-NL" altLang="en-US" dirty="0"/>
              <a:t>. Albert K. Boekhorst</a:t>
            </a:r>
          </a:p>
          <a:p>
            <a:pPr algn="r"/>
            <a:r>
              <a:rPr lang="nl-NL" altLang="en-US" dirty="0"/>
              <a:t>Dhaka, Bangladesh</a:t>
            </a:r>
          </a:p>
          <a:p>
            <a:pPr algn="r"/>
            <a:r>
              <a:rPr lang="en-US" altLang="en-US"/>
              <a:t>25-27 April </a:t>
            </a:r>
            <a:r>
              <a:rPr lang="en-US" altLang="en-US" dirty="0"/>
              <a:t>2019</a:t>
            </a:r>
            <a:endParaRPr lang="nl-NL" altLang="en-US" dirty="0"/>
          </a:p>
        </p:txBody>
      </p:sp>
      <p:graphicFrame>
        <p:nvGraphicFramePr>
          <p:cNvPr id="20484" name="Object 4"/>
          <p:cNvGraphicFramePr>
            <a:graphicFrameLocks noChangeAspect="1"/>
          </p:cNvGraphicFramePr>
          <p:nvPr>
            <p:extLst>
              <p:ext uri="{D42A27DB-BD31-4B8C-83A1-F6EECF244321}">
                <p14:modId xmlns:p14="http://schemas.microsoft.com/office/powerpoint/2010/main" val="3325066334"/>
              </p:ext>
            </p:extLst>
          </p:nvPr>
        </p:nvGraphicFramePr>
        <p:xfrm>
          <a:off x="1662480" y="4565111"/>
          <a:ext cx="681038" cy="688975"/>
        </p:xfrm>
        <a:graphic>
          <a:graphicData uri="http://schemas.openxmlformats.org/presentationml/2006/ole">
            <mc:AlternateContent xmlns:mc="http://schemas.openxmlformats.org/markup-compatibility/2006">
              <mc:Choice xmlns:v="urn:schemas-microsoft-com:vml" Requires="v">
                <p:oleObj spid="_x0000_s1028" name="Document" r:id="rId4" imgW="557784" imgH="563880" progId="Word.Document.8">
                  <p:embed/>
                </p:oleObj>
              </mc:Choice>
              <mc:Fallback>
                <p:oleObj name="Document" r:id="rId4" imgW="557784" imgH="563880" progId="Word.Document.8">
                  <p:embed/>
                  <p:pic>
                    <p:nvPicPr>
                      <p:cNvPr id="2048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2480" y="4565111"/>
                        <a:ext cx="681038" cy="688975"/>
                      </a:xfrm>
                      <a:prstGeom prst="rect">
                        <a:avLst/>
                      </a:prstGeom>
                      <a:noFill/>
                      <a:ln>
                        <a:noFill/>
                      </a:ln>
                      <a:effectLst>
                        <a:outerShdw dist="102391" dir="19815307" algn="ctr" rotWithShape="0">
                          <a:schemeClr val="hlink"/>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485" name="Picture 5" descr="wapenly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7963" y="4587200"/>
            <a:ext cx="12954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075" y="5486400"/>
            <a:ext cx="21526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9" name="Picture 12" descr="F:\Congressen\IFLA\SC-INFOL\InfolitLOGO\infolit-logo-in-talen-21-ifl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800" y="5576887"/>
            <a:ext cx="14478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6">
            <a:extLst>
              <a:ext uri="{FF2B5EF4-FFF2-40B4-BE49-F238E27FC236}">
                <a16:creationId xmlns:a16="http://schemas.microsoft.com/office/drawing/2014/main" id="{5D5DC2FD-F83F-4114-94FB-00C64F67FE2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3268" y="4322762"/>
            <a:ext cx="1250732" cy="1079500"/>
          </a:xfrm>
          <a:prstGeom prst="rect">
            <a:avLst/>
          </a:prstGeom>
        </p:spPr>
      </p:pic>
      <p:pic>
        <p:nvPicPr>
          <p:cNvPr id="2" name="Picture 1">
            <a:extLst>
              <a:ext uri="{FF2B5EF4-FFF2-40B4-BE49-F238E27FC236}">
                <a16:creationId xmlns:a16="http://schemas.microsoft.com/office/drawing/2014/main" id="{8FD0D3AD-F577-48A2-87B4-63ACFDFA467B}"/>
              </a:ext>
            </a:extLst>
          </p:cNvPr>
          <p:cNvPicPr>
            <a:picLocks noChangeAspect="1"/>
          </p:cNvPicPr>
          <p:nvPr/>
        </p:nvPicPr>
        <p:blipFill>
          <a:blip r:embed="rId10"/>
          <a:stretch>
            <a:fillRect/>
          </a:stretch>
        </p:blipFill>
        <p:spPr>
          <a:xfrm>
            <a:off x="6899223" y="5843422"/>
            <a:ext cx="1335140" cy="664522"/>
          </a:xfrm>
          <a:prstGeom prst="rect">
            <a:avLst/>
          </a:prstGeom>
        </p:spPr>
      </p:pic>
      <p:pic>
        <p:nvPicPr>
          <p:cNvPr id="3" name="Afbeelding 2">
            <a:extLst>
              <a:ext uri="{FF2B5EF4-FFF2-40B4-BE49-F238E27FC236}">
                <a16:creationId xmlns:a16="http://schemas.microsoft.com/office/drawing/2014/main" id="{DA253176-A940-4C28-8144-13424EED7642}"/>
              </a:ext>
            </a:extLst>
          </p:cNvPr>
          <p:cNvPicPr>
            <a:picLocks noChangeAspect="1"/>
          </p:cNvPicPr>
          <p:nvPr/>
        </p:nvPicPr>
        <p:blipFill>
          <a:blip r:embed="rId11"/>
          <a:stretch>
            <a:fillRect/>
          </a:stretch>
        </p:blipFill>
        <p:spPr>
          <a:xfrm>
            <a:off x="5009761" y="5576887"/>
            <a:ext cx="1473801" cy="1190625"/>
          </a:xfrm>
          <a:prstGeom prst="rect">
            <a:avLst/>
          </a:prstGeom>
        </p:spPr>
      </p:pic>
      <p:pic>
        <p:nvPicPr>
          <p:cNvPr id="4" name="Afbeelding 3">
            <a:extLst>
              <a:ext uri="{FF2B5EF4-FFF2-40B4-BE49-F238E27FC236}">
                <a16:creationId xmlns:a16="http://schemas.microsoft.com/office/drawing/2014/main" id="{790A0774-B9A4-4BCA-ADB0-123AB9FFAC5F}"/>
              </a:ext>
            </a:extLst>
          </p:cNvPr>
          <p:cNvPicPr>
            <a:picLocks noChangeAspect="1"/>
          </p:cNvPicPr>
          <p:nvPr/>
        </p:nvPicPr>
        <p:blipFill>
          <a:blip r:embed="rId12"/>
          <a:stretch>
            <a:fillRect/>
          </a:stretch>
        </p:blipFill>
        <p:spPr>
          <a:xfrm>
            <a:off x="407799" y="3286682"/>
            <a:ext cx="1286186" cy="80376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p:txBody>
          <a:bodyPr/>
          <a:lstStyle/>
          <a:p>
            <a:r>
              <a:rPr lang="nl-NL" altLang="en-US"/>
              <a:t>In how many clouds?</a:t>
            </a:r>
          </a:p>
        </p:txBody>
      </p:sp>
      <p:sp>
        <p:nvSpPr>
          <p:cNvPr id="31747" name="Tijdelijke aanduiding voor inhoud 2"/>
          <p:cNvSpPr>
            <a:spLocks noGrp="1"/>
          </p:cNvSpPr>
          <p:nvPr>
            <p:ph idx="1"/>
          </p:nvPr>
        </p:nvSpPr>
        <p:spPr/>
        <p:txBody>
          <a:bodyPr/>
          <a:lstStyle/>
          <a:p>
            <a:endParaRPr lang="nl-NL" altLang="en-US"/>
          </a:p>
        </p:txBody>
      </p:sp>
      <p:pic>
        <p:nvPicPr>
          <p:cNvPr id="317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276600"/>
            <a:ext cx="4365625"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220788"/>
            <a:ext cx="4365625"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538413"/>
            <a:ext cx="4365625"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1" name="Tijdelijke aanduiding voor datum 1"/>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Verdana" panose="020B0604030504040204" pitchFamily="34" charset="0"/>
              </a:rPr>
              <a:t>©akb</a:t>
            </a:r>
            <a:endParaRPr lang="nl-NL" altLang="en-US">
              <a:latin typeface="Verdana" panose="020B0604030504040204" pitchFamily="34" charset="0"/>
            </a:endParaRPr>
          </a:p>
        </p:txBody>
      </p:sp>
      <p:sp>
        <p:nvSpPr>
          <p:cNvPr id="31752" name="Tijdelijke aanduiding voor voettekst 2"/>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en-US" dirty="0"/>
              <a:t>Dhaka 2019</a:t>
            </a:r>
          </a:p>
        </p:txBody>
      </p:sp>
      <p:sp>
        <p:nvSpPr>
          <p:cNvPr id="2" name="Slide Number Placeholder 1">
            <a:extLst>
              <a:ext uri="{FF2B5EF4-FFF2-40B4-BE49-F238E27FC236}">
                <a16:creationId xmlns:a16="http://schemas.microsoft.com/office/drawing/2014/main" id="{D7906575-8988-4A25-8F97-08E4768AA82B}"/>
              </a:ext>
            </a:extLst>
          </p:cNvPr>
          <p:cNvSpPr>
            <a:spLocks noGrp="1"/>
          </p:cNvSpPr>
          <p:nvPr>
            <p:ph type="sldNum" sz="quarter" idx="12"/>
          </p:nvPr>
        </p:nvSpPr>
        <p:spPr/>
        <p:txBody>
          <a:bodyPr/>
          <a:lstStyle/>
          <a:p>
            <a:fld id="{9AA6EF4F-3D38-4E21-B70F-F0FC5BD5DFBA}" type="slidenum">
              <a:rPr lang="nl-NL" altLang="en-US" smtClean="0"/>
              <a:pPr/>
              <a:t>10</a:t>
            </a:fld>
            <a:endParaRPr lang="nl-NL"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0FC05D-19D8-48E2-9AC5-A5CEE2CDA789}"/>
              </a:ext>
            </a:extLst>
          </p:cNvPr>
          <p:cNvSpPr>
            <a:spLocks noGrp="1"/>
          </p:cNvSpPr>
          <p:nvPr>
            <p:ph type="title"/>
          </p:nvPr>
        </p:nvSpPr>
        <p:spPr/>
        <p:txBody>
          <a:bodyPr/>
          <a:lstStyle/>
          <a:p>
            <a:r>
              <a:rPr lang="nl-NL" dirty="0" err="1"/>
              <a:t>Social</a:t>
            </a:r>
            <a:r>
              <a:rPr lang="nl-NL" dirty="0"/>
              <a:t> Media</a:t>
            </a:r>
          </a:p>
        </p:txBody>
      </p:sp>
      <p:pic>
        <p:nvPicPr>
          <p:cNvPr id="7" name="Tijdelijke aanduiding voor inhoud 6">
            <a:extLst>
              <a:ext uri="{FF2B5EF4-FFF2-40B4-BE49-F238E27FC236}">
                <a16:creationId xmlns:a16="http://schemas.microsoft.com/office/drawing/2014/main" id="{3F3F6E8C-DE6D-4167-A443-0D3A23151190}"/>
              </a:ext>
            </a:extLst>
          </p:cNvPr>
          <p:cNvPicPr>
            <a:picLocks noGrp="1" noChangeAspect="1"/>
          </p:cNvPicPr>
          <p:nvPr>
            <p:ph idx="1"/>
          </p:nvPr>
        </p:nvPicPr>
        <p:blipFill>
          <a:blip r:embed="rId2"/>
          <a:stretch>
            <a:fillRect/>
          </a:stretch>
        </p:blipFill>
        <p:spPr>
          <a:xfrm>
            <a:off x="2306637" y="1600200"/>
            <a:ext cx="4530725" cy="4530725"/>
          </a:xfrm>
          <a:prstGeom prst="rect">
            <a:avLst/>
          </a:prstGeom>
        </p:spPr>
      </p:pic>
      <p:sp>
        <p:nvSpPr>
          <p:cNvPr id="4" name="Tijdelijke aanduiding voor datum 3">
            <a:extLst>
              <a:ext uri="{FF2B5EF4-FFF2-40B4-BE49-F238E27FC236}">
                <a16:creationId xmlns:a16="http://schemas.microsoft.com/office/drawing/2014/main" id="{29EC314B-E25D-4819-B3A9-C7072A6EDFD8}"/>
              </a:ext>
            </a:extLst>
          </p:cNvPr>
          <p:cNvSpPr>
            <a:spLocks noGrp="1"/>
          </p:cNvSpPr>
          <p:nvPr>
            <p:ph type="dt" sz="half" idx="10"/>
          </p:nvPr>
        </p:nvSpPr>
        <p:spPr/>
        <p:txBody>
          <a:bodyPr/>
          <a:lstStyle/>
          <a:p>
            <a:pPr>
              <a:defRPr/>
            </a:pPr>
            <a:r>
              <a:rPr lang="en-US"/>
              <a:t>©akb</a:t>
            </a:r>
            <a:endParaRPr lang="nl-NL" altLang="en-US"/>
          </a:p>
        </p:txBody>
      </p:sp>
      <p:sp>
        <p:nvSpPr>
          <p:cNvPr id="5" name="Tijdelijke aanduiding voor voettekst 4">
            <a:extLst>
              <a:ext uri="{FF2B5EF4-FFF2-40B4-BE49-F238E27FC236}">
                <a16:creationId xmlns:a16="http://schemas.microsoft.com/office/drawing/2014/main" id="{0C336BA5-DEA3-4BAA-9144-CF79F011C621}"/>
              </a:ext>
            </a:extLst>
          </p:cNvPr>
          <p:cNvSpPr>
            <a:spLocks noGrp="1"/>
          </p:cNvSpPr>
          <p:nvPr>
            <p:ph type="ftr" sz="quarter" idx="11"/>
          </p:nvPr>
        </p:nvSpPr>
        <p:spPr/>
        <p:txBody>
          <a:bodyPr/>
          <a:lstStyle/>
          <a:p>
            <a:pPr>
              <a:defRPr/>
            </a:pPr>
            <a:r>
              <a:rPr lang="nl-NL" altLang="en-US" dirty="0"/>
              <a:t>Dhaka 2019</a:t>
            </a:r>
          </a:p>
        </p:txBody>
      </p:sp>
      <p:sp>
        <p:nvSpPr>
          <p:cNvPr id="6" name="Tijdelijke aanduiding voor dianummer 5">
            <a:extLst>
              <a:ext uri="{FF2B5EF4-FFF2-40B4-BE49-F238E27FC236}">
                <a16:creationId xmlns:a16="http://schemas.microsoft.com/office/drawing/2014/main" id="{99D37714-D77B-4101-8EDA-BC40EB17F46C}"/>
              </a:ext>
            </a:extLst>
          </p:cNvPr>
          <p:cNvSpPr>
            <a:spLocks noGrp="1"/>
          </p:cNvSpPr>
          <p:nvPr>
            <p:ph type="sldNum" sz="quarter" idx="12"/>
          </p:nvPr>
        </p:nvSpPr>
        <p:spPr/>
        <p:txBody>
          <a:bodyPr/>
          <a:lstStyle/>
          <a:p>
            <a:fld id="{9AA6EF4F-3D38-4E21-B70F-F0FC5BD5DFBA}" type="slidenum">
              <a:rPr lang="nl-NL" altLang="en-US" smtClean="0"/>
              <a:pPr/>
              <a:t>11</a:t>
            </a:fld>
            <a:endParaRPr lang="nl-NL" altLang="en-US"/>
          </a:p>
        </p:txBody>
      </p:sp>
    </p:spTree>
    <p:extLst>
      <p:ext uri="{BB962C8B-B14F-4D97-AF65-F5344CB8AC3E}">
        <p14:creationId xmlns:p14="http://schemas.microsoft.com/office/powerpoint/2010/main" val="1588600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DA9052-289D-481B-BA25-F7AF4DF6ECC5}"/>
              </a:ext>
            </a:extLst>
          </p:cNvPr>
          <p:cNvSpPr>
            <a:spLocks noGrp="1"/>
          </p:cNvSpPr>
          <p:nvPr>
            <p:ph type="title"/>
          </p:nvPr>
        </p:nvSpPr>
        <p:spPr/>
        <p:txBody>
          <a:bodyPr/>
          <a:lstStyle/>
          <a:p>
            <a:r>
              <a:rPr lang="nl-NL" dirty="0" err="1"/>
              <a:t>Social</a:t>
            </a:r>
            <a:r>
              <a:rPr lang="nl-NL" dirty="0"/>
              <a:t> media</a:t>
            </a:r>
          </a:p>
        </p:txBody>
      </p:sp>
      <p:pic>
        <p:nvPicPr>
          <p:cNvPr id="7" name="Tijdelijke aanduiding voor inhoud 6">
            <a:extLst>
              <a:ext uri="{FF2B5EF4-FFF2-40B4-BE49-F238E27FC236}">
                <a16:creationId xmlns:a16="http://schemas.microsoft.com/office/drawing/2014/main" id="{DC114FF3-6B39-4D26-9BCD-E64022ACDCCD}"/>
              </a:ext>
            </a:extLst>
          </p:cNvPr>
          <p:cNvPicPr>
            <a:picLocks noGrp="1" noChangeAspect="1"/>
          </p:cNvPicPr>
          <p:nvPr>
            <p:ph idx="1"/>
          </p:nvPr>
        </p:nvPicPr>
        <p:blipFill>
          <a:blip r:embed="rId2"/>
          <a:stretch>
            <a:fillRect/>
          </a:stretch>
        </p:blipFill>
        <p:spPr>
          <a:xfrm>
            <a:off x="1600200" y="1789226"/>
            <a:ext cx="5511004" cy="3850426"/>
          </a:xfrm>
          <a:prstGeom prst="rect">
            <a:avLst/>
          </a:prstGeom>
        </p:spPr>
      </p:pic>
      <p:sp>
        <p:nvSpPr>
          <p:cNvPr id="4" name="Tijdelijke aanduiding voor datum 3">
            <a:extLst>
              <a:ext uri="{FF2B5EF4-FFF2-40B4-BE49-F238E27FC236}">
                <a16:creationId xmlns:a16="http://schemas.microsoft.com/office/drawing/2014/main" id="{94EC9024-9840-474D-B111-1F278997BF5F}"/>
              </a:ext>
            </a:extLst>
          </p:cNvPr>
          <p:cNvSpPr>
            <a:spLocks noGrp="1"/>
          </p:cNvSpPr>
          <p:nvPr>
            <p:ph type="dt" sz="half" idx="10"/>
          </p:nvPr>
        </p:nvSpPr>
        <p:spPr/>
        <p:txBody>
          <a:bodyPr/>
          <a:lstStyle/>
          <a:p>
            <a:pPr>
              <a:defRPr/>
            </a:pPr>
            <a:r>
              <a:rPr lang="en-US"/>
              <a:t>©akb</a:t>
            </a:r>
            <a:endParaRPr lang="nl-NL" altLang="en-US"/>
          </a:p>
        </p:txBody>
      </p:sp>
      <p:sp>
        <p:nvSpPr>
          <p:cNvPr id="5" name="Tijdelijke aanduiding voor voettekst 4">
            <a:extLst>
              <a:ext uri="{FF2B5EF4-FFF2-40B4-BE49-F238E27FC236}">
                <a16:creationId xmlns:a16="http://schemas.microsoft.com/office/drawing/2014/main" id="{58C954AA-6F99-4EE5-823E-04869017BC1C}"/>
              </a:ext>
            </a:extLst>
          </p:cNvPr>
          <p:cNvSpPr>
            <a:spLocks noGrp="1"/>
          </p:cNvSpPr>
          <p:nvPr>
            <p:ph type="ftr" sz="quarter" idx="11"/>
          </p:nvPr>
        </p:nvSpPr>
        <p:spPr/>
        <p:txBody>
          <a:bodyPr/>
          <a:lstStyle/>
          <a:p>
            <a:pPr>
              <a:defRPr/>
            </a:pPr>
            <a:r>
              <a:rPr lang="nl-NL" altLang="en-US" dirty="0"/>
              <a:t>Dhaka 2019</a:t>
            </a:r>
          </a:p>
        </p:txBody>
      </p:sp>
      <p:sp>
        <p:nvSpPr>
          <p:cNvPr id="6" name="Tijdelijke aanduiding voor dianummer 5">
            <a:extLst>
              <a:ext uri="{FF2B5EF4-FFF2-40B4-BE49-F238E27FC236}">
                <a16:creationId xmlns:a16="http://schemas.microsoft.com/office/drawing/2014/main" id="{3C9A75DE-4609-4B0C-989C-63FF1810EC01}"/>
              </a:ext>
            </a:extLst>
          </p:cNvPr>
          <p:cNvSpPr>
            <a:spLocks noGrp="1"/>
          </p:cNvSpPr>
          <p:nvPr>
            <p:ph type="sldNum" sz="quarter" idx="12"/>
          </p:nvPr>
        </p:nvSpPr>
        <p:spPr/>
        <p:txBody>
          <a:bodyPr/>
          <a:lstStyle/>
          <a:p>
            <a:fld id="{9AA6EF4F-3D38-4E21-B70F-F0FC5BD5DFBA}" type="slidenum">
              <a:rPr lang="nl-NL" altLang="en-US" smtClean="0"/>
              <a:pPr/>
              <a:t>12</a:t>
            </a:fld>
            <a:endParaRPr lang="nl-NL" altLang="en-US"/>
          </a:p>
        </p:txBody>
      </p:sp>
    </p:spTree>
    <p:extLst>
      <p:ext uri="{BB962C8B-B14F-4D97-AF65-F5344CB8AC3E}">
        <p14:creationId xmlns:p14="http://schemas.microsoft.com/office/powerpoint/2010/main" val="1581725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243ACA-B112-4673-B6FA-68810D71F1A5}"/>
              </a:ext>
            </a:extLst>
          </p:cNvPr>
          <p:cNvSpPr>
            <a:spLocks noGrp="1"/>
          </p:cNvSpPr>
          <p:nvPr>
            <p:ph type="title"/>
          </p:nvPr>
        </p:nvSpPr>
        <p:spPr/>
        <p:txBody>
          <a:bodyPr/>
          <a:lstStyle/>
          <a:p>
            <a:r>
              <a:rPr lang="nl-NL" dirty="0" err="1"/>
              <a:t>Social</a:t>
            </a:r>
            <a:r>
              <a:rPr lang="nl-NL" dirty="0"/>
              <a:t> Media</a:t>
            </a:r>
          </a:p>
        </p:txBody>
      </p:sp>
      <p:pic>
        <p:nvPicPr>
          <p:cNvPr id="7" name="Tijdelijke aanduiding voor inhoud 6">
            <a:extLst>
              <a:ext uri="{FF2B5EF4-FFF2-40B4-BE49-F238E27FC236}">
                <a16:creationId xmlns:a16="http://schemas.microsoft.com/office/drawing/2014/main" id="{2BEFE96A-3539-4435-9506-600C488EBEA7}"/>
              </a:ext>
            </a:extLst>
          </p:cNvPr>
          <p:cNvPicPr>
            <a:picLocks noGrp="1" noChangeAspect="1"/>
          </p:cNvPicPr>
          <p:nvPr>
            <p:ph idx="1"/>
          </p:nvPr>
        </p:nvPicPr>
        <p:blipFill>
          <a:blip r:embed="rId2"/>
          <a:stretch>
            <a:fillRect/>
          </a:stretch>
        </p:blipFill>
        <p:spPr>
          <a:xfrm>
            <a:off x="2362200" y="1184980"/>
            <a:ext cx="4407393" cy="4754271"/>
          </a:xfrm>
          <a:prstGeom prst="rect">
            <a:avLst/>
          </a:prstGeom>
        </p:spPr>
      </p:pic>
      <p:sp>
        <p:nvSpPr>
          <p:cNvPr id="4" name="Tijdelijke aanduiding voor datum 3">
            <a:extLst>
              <a:ext uri="{FF2B5EF4-FFF2-40B4-BE49-F238E27FC236}">
                <a16:creationId xmlns:a16="http://schemas.microsoft.com/office/drawing/2014/main" id="{3C364321-67DC-49D5-97DF-B0488E635A25}"/>
              </a:ext>
            </a:extLst>
          </p:cNvPr>
          <p:cNvSpPr>
            <a:spLocks noGrp="1"/>
          </p:cNvSpPr>
          <p:nvPr>
            <p:ph type="dt" sz="half" idx="10"/>
          </p:nvPr>
        </p:nvSpPr>
        <p:spPr/>
        <p:txBody>
          <a:bodyPr/>
          <a:lstStyle/>
          <a:p>
            <a:pPr>
              <a:defRPr/>
            </a:pPr>
            <a:r>
              <a:rPr lang="en-US"/>
              <a:t>©akb</a:t>
            </a:r>
            <a:endParaRPr lang="nl-NL" altLang="en-US"/>
          </a:p>
        </p:txBody>
      </p:sp>
      <p:sp>
        <p:nvSpPr>
          <p:cNvPr id="5" name="Tijdelijke aanduiding voor voettekst 4">
            <a:extLst>
              <a:ext uri="{FF2B5EF4-FFF2-40B4-BE49-F238E27FC236}">
                <a16:creationId xmlns:a16="http://schemas.microsoft.com/office/drawing/2014/main" id="{BD37DCA5-1E78-49FB-89F3-5519ACC17DC4}"/>
              </a:ext>
            </a:extLst>
          </p:cNvPr>
          <p:cNvSpPr>
            <a:spLocks noGrp="1"/>
          </p:cNvSpPr>
          <p:nvPr>
            <p:ph type="ftr" sz="quarter" idx="11"/>
          </p:nvPr>
        </p:nvSpPr>
        <p:spPr/>
        <p:txBody>
          <a:bodyPr/>
          <a:lstStyle/>
          <a:p>
            <a:pPr>
              <a:defRPr/>
            </a:pPr>
            <a:r>
              <a:rPr lang="nl-NL" altLang="en-US" dirty="0"/>
              <a:t>Dhaka 2019</a:t>
            </a:r>
          </a:p>
        </p:txBody>
      </p:sp>
      <p:sp>
        <p:nvSpPr>
          <p:cNvPr id="6" name="Tijdelijke aanduiding voor dianummer 5">
            <a:extLst>
              <a:ext uri="{FF2B5EF4-FFF2-40B4-BE49-F238E27FC236}">
                <a16:creationId xmlns:a16="http://schemas.microsoft.com/office/drawing/2014/main" id="{4BEE3FA1-55B6-4E5A-AC98-390F4B249027}"/>
              </a:ext>
            </a:extLst>
          </p:cNvPr>
          <p:cNvSpPr>
            <a:spLocks noGrp="1"/>
          </p:cNvSpPr>
          <p:nvPr>
            <p:ph type="sldNum" sz="quarter" idx="12"/>
          </p:nvPr>
        </p:nvSpPr>
        <p:spPr/>
        <p:txBody>
          <a:bodyPr/>
          <a:lstStyle/>
          <a:p>
            <a:fld id="{9AA6EF4F-3D38-4E21-B70F-F0FC5BD5DFBA}" type="slidenum">
              <a:rPr lang="nl-NL" altLang="en-US" smtClean="0"/>
              <a:pPr/>
              <a:t>13</a:t>
            </a:fld>
            <a:endParaRPr lang="nl-NL" altLang="en-US"/>
          </a:p>
        </p:txBody>
      </p:sp>
    </p:spTree>
    <p:extLst>
      <p:ext uri="{BB962C8B-B14F-4D97-AF65-F5344CB8AC3E}">
        <p14:creationId xmlns:p14="http://schemas.microsoft.com/office/powerpoint/2010/main" val="4055672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C0FB4A-123D-4188-8BB6-4E88B1F11AC7}"/>
              </a:ext>
            </a:extLst>
          </p:cNvPr>
          <p:cNvSpPr>
            <a:spLocks noGrp="1"/>
          </p:cNvSpPr>
          <p:nvPr>
            <p:ph type="title"/>
          </p:nvPr>
        </p:nvSpPr>
        <p:spPr/>
        <p:txBody>
          <a:bodyPr/>
          <a:lstStyle/>
          <a:p>
            <a:r>
              <a:rPr lang="nl-NL" dirty="0" err="1"/>
              <a:t>Social</a:t>
            </a:r>
            <a:r>
              <a:rPr lang="nl-NL" dirty="0"/>
              <a:t> Media</a:t>
            </a:r>
          </a:p>
        </p:txBody>
      </p:sp>
      <p:pic>
        <p:nvPicPr>
          <p:cNvPr id="7" name="Tijdelijke aanduiding voor inhoud 6">
            <a:extLst>
              <a:ext uri="{FF2B5EF4-FFF2-40B4-BE49-F238E27FC236}">
                <a16:creationId xmlns:a16="http://schemas.microsoft.com/office/drawing/2014/main" id="{56816D55-8740-4DC2-8999-0CB935C0B96E}"/>
              </a:ext>
            </a:extLst>
          </p:cNvPr>
          <p:cNvPicPr>
            <a:picLocks noGrp="1" noChangeAspect="1"/>
          </p:cNvPicPr>
          <p:nvPr>
            <p:ph idx="1"/>
          </p:nvPr>
        </p:nvPicPr>
        <p:blipFill>
          <a:blip r:embed="rId2"/>
          <a:stretch>
            <a:fillRect/>
          </a:stretch>
        </p:blipFill>
        <p:spPr>
          <a:xfrm>
            <a:off x="1438341" y="2514600"/>
            <a:ext cx="6144669" cy="2489200"/>
          </a:xfrm>
          <a:prstGeom prst="rect">
            <a:avLst/>
          </a:prstGeom>
        </p:spPr>
      </p:pic>
      <p:sp>
        <p:nvSpPr>
          <p:cNvPr id="4" name="Tijdelijke aanduiding voor datum 3">
            <a:extLst>
              <a:ext uri="{FF2B5EF4-FFF2-40B4-BE49-F238E27FC236}">
                <a16:creationId xmlns:a16="http://schemas.microsoft.com/office/drawing/2014/main" id="{8AD93456-80D2-4EBC-A4C8-286CBF703251}"/>
              </a:ext>
            </a:extLst>
          </p:cNvPr>
          <p:cNvSpPr>
            <a:spLocks noGrp="1"/>
          </p:cNvSpPr>
          <p:nvPr>
            <p:ph type="dt" sz="half" idx="10"/>
          </p:nvPr>
        </p:nvSpPr>
        <p:spPr/>
        <p:txBody>
          <a:bodyPr/>
          <a:lstStyle/>
          <a:p>
            <a:pPr>
              <a:defRPr/>
            </a:pPr>
            <a:r>
              <a:rPr lang="en-US"/>
              <a:t>©akb</a:t>
            </a:r>
            <a:endParaRPr lang="nl-NL" altLang="en-US"/>
          </a:p>
        </p:txBody>
      </p:sp>
      <p:sp>
        <p:nvSpPr>
          <p:cNvPr id="5" name="Tijdelijke aanduiding voor voettekst 4">
            <a:extLst>
              <a:ext uri="{FF2B5EF4-FFF2-40B4-BE49-F238E27FC236}">
                <a16:creationId xmlns:a16="http://schemas.microsoft.com/office/drawing/2014/main" id="{F30D4003-DB7A-40B0-855B-960824567975}"/>
              </a:ext>
            </a:extLst>
          </p:cNvPr>
          <p:cNvSpPr>
            <a:spLocks noGrp="1"/>
          </p:cNvSpPr>
          <p:nvPr>
            <p:ph type="ftr" sz="quarter" idx="11"/>
          </p:nvPr>
        </p:nvSpPr>
        <p:spPr/>
        <p:txBody>
          <a:bodyPr/>
          <a:lstStyle/>
          <a:p>
            <a:pPr>
              <a:defRPr/>
            </a:pPr>
            <a:r>
              <a:rPr lang="nl-NL" altLang="en-US" dirty="0"/>
              <a:t>Dhaka 2019</a:t>
            </a:r>
          </a:p>
        </p:txBody>
      </p:sp>
      <p:sp>
        <p:nvSpPr>
          <p:cNvPr id="6" name="Tijdelijke aanduiding voor dianummer 5">
            <a:extLst>
              <a:ext uri="{FF2B5EF4-FFF2-40B4-BE49-F238E27FC236}">
                <a16:creationId xmlns:a16="http://schemas.microsoft.com/office/drawing/2014/main" id="{2BD287B6-6648-4A62-B8D2-D3B138C09378}"/>
              </a:ext>
            </a:extLst>
          </p:cNvPr>
          <p:cNvSpPr>
            <a:spLocks noGrp="1"/>
          </p:cNvSpPr>
          <p:nvPr>
            <p:ph type="sldNum" sz="quarter" idx="12"/>
          </p:nvPr>
        </p:nvSpPr>
        <p:spPr/>
        <p:txBody>
          <a:bodyPr/>
          <a:lstStyle/>
          <a:p>
            <a:fld id="{9AA6EF4F-3D38-4E21-B70F-F0FC5BD5DFBA}" type="slidenum">
              <a:rPr lang="nl-NL" altLang="en-US" smtClean="0"/>
              <a:pPr/>
              <a:t>14</a:t>
            </a:fld>
            <a:endParaRPr lang="nl-NL" altLang="en-US"/>
          </a:p>
        </p:txBody>
      </p:sp>
    </p:spTree>
    <p:extLst>
      <p:ext uri="{BB962C8B-B14F-4D97-AF65-F5344CB8AC3E}">
        <p14:creationId xmlns:p14="http://schemas.microsoft.com/office/powerpoint/2010/main" val="3817759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E0BD1A-63D6-4960-99FB-C9B30070E1EA}"/>
              </a:ext>
            </a:extLst>
          </p:cNvPr>
          <p:cNvSpPr>
            <a:spLocks noGrp="1"/>
          </p:cNvSpPr>
          <p:nvPr>
            <p:ph type="title"/>
          </p:nvPr>
        </p:nvSpPr>
        <p:spPr/>
        <p:txBody>
          <a:bodyPr/>
          <a:lstStyle/>
          <a:p>
            <a:endParaRPr lang="nl-NL"/>
          </a:p>
        </p:txBody>
      </p:sp>
      <p:pic>
        <p:nvPicPr>
          <p:cNvPr id="7" name="Tijdelijke aanduiding voor inhoud 6">
            <a:extLst>
              <a:ext uri="{FF2B5EF4-FFF2-40B4-BE49-F238E27FC236}">
                <a16:creationId xmlns:a16="http://schemas.microsoft.com/office/drawing/2014/main" id="{F0DCB602-BEC5-4DA4-B53C-752DF06CD812}"/>
              </a:ext>
            </a:extLst>
          </p:cNvPr>
          <p:cNvPicPr>
            <a:picLocks noGrp="1" noChangeAspect="1"/>
          </p:cNvPicPr>
          <p:nvPr>
            <p:ph idx="1"/>
          </p:nvPr>
        </p:nvPicPr>
        <p:blipFill>
          <a:blip r:embed="rId2"/>
          <a:stretch>
            <a:fillRect/>
          </a:stretch>
        </p:blipFill>
        <p:spPr>
          <a:xfrm>
            <a:off x="1143000" y="1220057"/>
            <a:ext cx="6945580" cy="4474306"/>
          </a:xfrm>
          <a:prstGeom prst="rect">
            <a:avLst/>
          </a:prstGeom>
        </p:spPr>
      </p:pic>
      <p:sp>
        <p:nvSpPr>
          <p:cNvPr id="4" name="Tijdelijke aanduiding voor datum 3">
            <a:extLst>
              <a:ext uri="{FF2B5EF4-FFF2-40B4-BE49-F238E27FC236}">
                <a16:creationId xmlns:a16="http://schemas.microsoft.com/office/drawing/2014/main" id="{0CB113BD-EA34-4068-8C6A-79BF0A29E91D}"/>
              </a:ext>
            </a:extLst>
          </p:cNvPr>
          <p:cNvSpPr>
            <a:spLocks noGrp="1"/>
          </p:cNvSpPr>
          <p:nvPr>
            <p:ph type="dt" sz="half" idx="10"/>
          </p:nvPr>
        </p:nvSpPr>
        <p:spPr/>
        <p:txBody>
          <a:bodyPr/>
          <a:lstStyle/>
          <a:p>
            <a:pPr>
              <a:defRPr/>
            </a:pPr>
            <a:r>
              <a:rPr lang="en-US"/>
              <a:t>©akb</a:t>
            </a:r>
            <a:endParaRPr lang="nl-NL" altLang="en-US"/>
          </a:p>
        </p:txBody>
      </p:sp>
      <p:sp>
        <p:nvSpPr>
          <p:cNvPr id="5" name="Tijdelijke aanduiding voor voettekst 4">
            <a:extLst>
              <a:ext uri="{FF2B5EF4-FFF2-40B4-BE49-F238E27FC236}">
                <a16:creationId xmlns:a16="http://schemas.microsoft.com/office/drawing/2014/main" id="{EF248F22-2A2A-4177-9BED-EE067998C99D}"/>
              </a:ext>
            </a:extLst>
          </p:cNvPr>
          <p:cNvSpPr>
            <a:spLocks noGrp="1"/>
          </p:cNvSpPr>
          <p:nvPr>
            <p:ph type="ftr" sz="quarter" idx="11"/>
          </p:nvPr>
        </p:nvSpPr>
        <p:spPr/>
        <p:txBody>
          <a:bodyPr/>
          <a:lstStyle/>
          <a:p>
            <a:pPr>
              <a:defRPr/>
            </a:pPr>
            <a:r>
              <a:rPr lang="nl-NL" altLang="en-US" dirty="0"/>
              <a:t>Dhaka 2019</a:t>
            </a:r>
          </a:p>
        </p:txBody>
      </p:sp>
      <p:sp>
        <p:nvSpPr>
          <p:cNvPr id="6" name="Tijdelijke aanduiding voor dianummer 5">
            <a:extLst>
              <a:ext uri="{FF2B5EF4-FFF2-40B4-BE49-F238E27FC236}">
                <a16:creationId xmlns:a16="http://schemas.microsoft.com/office/drawing/2014/main" id="{EC6EC908-880D-41BB-890F-E07F66F77CEC}"/>
              </a:ext>
            </a:extLst>
          </p:cNvPr>
          <p:cNvSpPr>
            <a:spLocks noGrp="1"/>
          </p:cNvSpPr>
          <p:nvPr>
            <p:ph type="sldNum" sz="quarter" idx="12"/>
          </p:nvPr>
        </p:nvSpPr>
        <p:spPr/>
        <p:txBody>
          <a:bodyPr/>
          <a:lstStyle/>
          <a:p>
            <a:fld id="{9AA6EF4F-3D38-4E21-B70F-F0FC5BD5DFBA}" type="slidenum">
              <a:rPr lang="nl-NL" altLang="en-US" smtClean="0"/>
              <a:pPr/>
              <a:t>15</a:t>
            </a:fld>
            <a:endParaRPr lang="nl-NL" altLang="en-US"/>
          </a:p>
        </p:txBody>
      </p:sp>
      <p:sp>
        <p:nvSpPr>
          <p:cNvPr id="8" name="Rechthoek 7">
            <a:extLst>
              <a:ext uri="{FF2B5EF4-FFF2-40B4-BE49-F238E27FC236}">
                <a16:creationId xmlns:a16="http://schemas.microsoft.com/office/drawing/2014/main" id="{3D11C8D1-898C-44C8-8CD3-52F523335EB5}"/>
              </a:ext>
            </a:extLst>
          </p:cNvPr>
          <p:cNvSpPr/>
          <p:nvPr/>
        </p:nvSpPr>
        <p:spPr>
          <a:xfrm>
            <a:off x="2286000" y="5742801"/>
            <a:ext cx="4572000" cy="276999"/>
          </a:xfrm>
          <a:prstGeom prst="rect">
            <a:avLst/>
          </a:prstGeom>
        </p:spPr>
        <p:txBody>
          <a:bodyPr>
            <a:spAutoFit/>
          </a:bodyPr>
          <a:lstStyle/>
          <a:p>
            <a:r>
              <a:rPr lang="nl-NL" sz="1200" dirty="0"/>
              <a:t>http://www.internetlivestats.com/total-number-of-websites/</a:t>
            </a:r>
          </a:p>
        </p:txBody>
      </p:sp>
      <p:sp>
        <p:nvSpPr>
          <p:cNvPr id="3" name="Rechthoek 2">
            <a:extLst>
              <a:ext uri="{FF2B5EF4-FFF2-40B4-BE49-F238E27FC236}">
                <a16:creationId xmlns:a16="http://schemas.microsoft.com/office/drawing/2014/main" id="{FD7B34BC-1B89-4C86-8865-E709992331F1}"/>
              </a:ext>
            </a:extLst>
          </p:cNvPr>
          <p:cNvSpPr/>
          <p:nvPr/>
        </p:nvSpPr>
        <p:spPr>
          <a:xfrm>
            <a:off x="914400" y="1966913"/>
            <a:ext cx="5823610" cy="1200329"/>
          </a:xfrm>
          <a:prstGeom prst="rect">
            <a:avLst/>
          </a:prstGeom>
        </p:spPr>
        <p:txBody>
          <a:bodyPr wrap="square">
            <a:spAutoFit/>
          </a:bodyPr>
          <a:lstStyle/>
          <a:p>
            <a:r>
              <a:rPr lang="en-GB" sz="3600" dirty="0"/>
              <a:t>1,681,518,042</a:t>
            </a:r>
          </a:p>
          <a:p>
            <a:r>
              <a:rPr lang="en-GB" sz="3600" dirty="0"/>
              <a:t>Websites online right now</a:t>
            </a:r>
          </a:p>
        </p:txBody>
      </p:sp>
    </p:spTree>
    <p:extLst>
      <p:ext uri="{BB962C8B-B14F-4D97-AF65-F5344CB8AC3E}">
        <p14:creationId xmlns:p14="http://schemas.microsoft.com/office/powerpoint/2010/main" val="2864096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117CA-B542-4428-A970-C22293DA66D6}"/>
              </a:ext>
            </a:extLst>
          </p:cNvPr>
          <p:cNvSpPr>
            <a:spLocks noGrp="1"/>
          </p:cNvSpPr>
          <p:nvPr>
            <p:ph type="title"/>
          </p:nvPr>
        </p:nvSpPr>
        <p:spPr/>
        <p:txBody>
          <a:bodyPr/>
          <a:lstStyle/>
          <a:p>
            <a:r>
              <a:rPr lang="en-US" dirty="0"/>
              <a:t>Airport Lisbon 2017</a:t>
            </a:r>
          </a:p>
        </p:txBody>
      </p:sp>
      <p:pic>
        <p:nvPicPr>
          <p:cNvPr id="8" name="Content Placeholder 7">
            <a:extLst>
              <a:ext uri="{FF2B5EF4-FFF2-40B4-BE49-F238E27FC236}">
                <a16:creationId xmlns:a16="http://schemas.microsoft.com/office/drawing/2014/main" id="{F868A06F-3211-4E46-8043-C82870C13E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4689" y="1600201"/>
            <a:ext cx="4179711" cy="2351088"/>
          </a:xfrm>
        </p:spPr>
      </p:pic>
      <p:sp>
        <p:nvSpPr>
          <p:cNvPr id="4" name="Date Placeholder 3">
            <a:extLst>
              <a:ext uri="{FF2B5EF4-FFF2-40B4-BE49-F238E27FC236}">
                <a16:creationId xmlns:a16="http://schemas.microsoft.com/office/drawing/2014/main" id="{7A2E2F7D-DCF4-4B47-BA11-ED678AD25AF3}"/>
              </a:ext>
            </a:extLst>
          </p:cNvPr>
          <p:cNvSpPr>
            <a:spLocks noGrp="1"/>
          </p:cNvSpPr>
          <p:nvPr>
            <p:ph type="dt" sz="half" idx="10"/>
          </p:nvPr>
        </p:nvSpPr>
        <p:spPr/>
        <p:txBody>
          <a:bodyPr/>
          <a:lstStyle/>
          <a:p>
            <a:pPr>
              <a:defRPr/>
            </a:pPr>
            <a:r>
              <a:rPr lang="en-US"/>
              <a:t>©akb</a:t>
            </a:r>
            <a:endParaRPr lang="nl-NL" altLang="en-US"/>
          </a:p>
        </p:txBody>
      </p:sp>
      <p:sp>
        <p:nvSpPr>
          <p:cNvPr id="5" name="Footer Placeholder 4">
            <a:extLst>
              <a:ext uri="{FF2B5EF4-FFF2-40B4-BE49-F238E27FC236}">
                <a16:creationId xmlns:a16="http://schemas.microsoft.com/office/drawing/2014/main" id="{A72F77F9-B046-4217-9F97-1DBA0C7E3EDA}"/>
              </a:ext>
            </a:extLst>
          </p:cNvPr>
          <p:cNvSpPr>
            <a:spLocks noGrp="1"/>
          </p:cNvSpPr>
          <p:nvPr>
            <p:ph type="ftr" sz="quarter" idx="11"/>
          </p:nvPr>
        </p:nvSpPr>
        <p:spPr/>
        <p:txBody>
          <a:bodyPr/>
          <a:lstStyle/>
          <a:p>
            <a:pPr>
              <a:defRPr/>
            </a:pPr>
            <a:r>
              <a:rPr lang="nl-NL" altLang="en-US" dirty="0"/>
              <a:t>Dhaka 2019</a:t>
            </a:r>
          </a:p>
        </p:txBody>
      </p:sp>
      <p:sp>
        <p:nvSpPr>
          <p:cNvPr id="6" name="Slide Number Placeholder 5">
            <a:extLst>
              <a:ext uri="{FF2B5EF4-FFF2-40B4-BE49-F238E27FC236}">
                <a16:creationId xmlns:a16="http://schemas.microsoft.com/office/drawing/2014/main" id="{0EFE1D98-C28F-4F22-BACA-C4F7F4705EE8}"/>
              </a:ext>
            </a:extLst>
          </p:cNvPr>
          <p:cNvSpPr>
            <a:spLocks noGrp="1"/>
          </p:cNvSpPr>
          <p:nvPr>
            <p:ph type="sldNum" sz="quarter" idx="12"/>
          </p:nvPr>
        </p:nvSpPr>
        <p:spPr/>
        <p:txBody>
          <a:bodyPr/>
          <a:lstStyle/>
          <a:p>
            <a:fld id="{9AA6EF4F-3D38-4E21-B70F-F0FC5BD5DFBA}" type="slidenum">
              <a:rPr lang="nl-NL" altLang="en-US" smtClean="0"/>
              <a:pPr/>
              <a:t>16</a:t>
            </a:fld>
            <a:endParaRPr lang="nl-NL" altLang="en-US"/>
          </a:p>
        </p:txBody>
      </p:sp>
      <p:pic>
        <p:nvPicPr>
          <p:cNvPr id="3" name="Afbeelding 2">
            <a:extLst>
              <a:ext uri="{FF2B5EF4-FFF2-40B4-BE49-F238E27FC236}">
                <a16:creationId xmlns:a16="http://schemas.microsoft.com/office/drawing/2014/main" id="{CD2F5148-995C-40CC-9D00-7D347DE821D4}"/>
              </a:ext>
            </a:extLst>
          </p:cNvPr>
          <p:cNvPicPr>
            <a:picLocks noChangeAspect="1"/>
          </p:cNvPicPr>
          <p:nvPr/>
        </p:nvPicPr>
        <p:blipFill>
          <a:blip r:embed="rId3"/>
          <a:stretch>
            <a:fillRect/>
          </a:stretch>
        </p:blipFill>
        <p:spPr>
          <a:xfrm>
            <a:off x="4233497" y="3429000"/>
            <a:ext cx="4639405" cy="2607472"/>
          </a:xfrm>
          <a:prstGeom prst="rect">
            <a:avLst/>
          </a:prstGeom>
        </p:spPr>
      </p:pic>
    </p:spTree>
    <p:extLst>
      <p:ext uri="{BB962C8B-B14F-4D97-AF65-F5344CB8AC3E}">
        <p14:creationId xmlns:p14="http://schemas.microsoft.com/office/powerpoint/2010/main" val="1585848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quarter" idx="10"/>
          </p:nvPr>
        </p:nvSpPr>
        <p:spPr/>
        <p:txBody>
          <a:bodyPr/>
          <a:lstStyle/>
          <a:p>
            <a:pPr>
              <a:defRPr/>
            </a:pPr>
            <a:r>
              <a:rPr lang="en-US"/>
              <a:t>©akb</a:t>
            </a:r>
            <a:endParaRPr lang="nl-NL"/>
          </a:p>
        </p:txBody>
      </p:sp>
      <p:sp>
        <p:nvSpPr>
          <p:cNvPr id="5" name="Tijdelijke aanduiding voor voettekst 4"/>
          <p:cNvSpPr>
            <a:spLocks noGrp="1"/>
          </p:cNvSpPr>
          <p:nvPr>
            <p:ph type="ftr" sz="quarter" idx="11"/>
          </p:nvPr>
        </p:nvSpPr>
        <p:spPr/>
        <p:txBody>
          <a:bodyPr/>
          <a:lstStyle/>
          <a:p>
            <a:pPr>
              <a:defRPr/>
            </a:pPr>
            <a:r>
              <a:rPr lang="nl-NL" dirty="0"/>
              <a:t>Dhaka 2019</a:t>
            </a:r>
          </a:p>
        </p:txBody>
      </p:sp>
      <p:sp>
        <p:nvSpPr>
          <p:cNvPr id="6" name="Tijdelijke aanduiding voor dianummer 5"/>
          <p:cNvSpPr>
            <a:spLocks noGrp="1"/>
          </p:cNvSpPr>
          <p:nvPr>
            <p:ph type="sldNum" sz="quarter" idx="12"/>
          </p:nvPr>
        </p:nvSpPr>
        <p:spPr/>
        <p:txBody>
          <a:bodyPr/>
          <a:lstStyle/>
          <a:p>
            <a:pPr>
              <a:defRPr/>
            </a:pPr>
            <a:fld id="{641539B6-8E2F-43C7-8550-61A7FAC98DFC}" type="slidenum">
              <a:rPr lang="nl-NL"/>
              <a:pPr>
                <a:defRPr/>
              </a:pPr>
              <a:t>17</a:t>
            </a:fld>
            <a:endParaRPr lang="nl-NL"/>
          </a:p>
        </p:txBody>
      </p:sp>
      <p:sp>
        <p:nvSpPr>
          <p:cNvPr id="32773" name="Rectangle 2"/>
          <p:cNvSpPr>
            <a:spLocks noGrp="1" noChangeArrowheads="1"/>
          </p:cNvSpPr>
          <p:nvPr>
            <p:ph type="title"/>
          </p:nvPr>
        </p:nvSpPr>
        <p:spPr/>
        <p:txBody>
          <a:bodyPr/>
          <a:lstStyle/>
          <a:p>
            <a:pPr eaLnBrk="1" hangingPunct="1"/>
            <a:r>
              <a:rPr lang="nl-NL" sz="4400" dirty="0"/>
              <a:t>‘Managing’ information has </a:t>
            </a:r>
            <a:r>
              <a:rPr lang="nl-NL" sz="4400" dirty="0" err="1"/>
              <a:t>to</a:t>
            </a:r>
            <a:r>
              <a:rPr lang="nl-NL" sz="4400" dirty="0"/>
              <a:t> </a:t>
            </a:r>
            <a:r>
              <a:rPr lang="nl-NL" sz="4400" dirty="0" err="1"/>
              <a:t>be</a:t>
            </a:r>
            <a:r>
              <a:rPr lang="nl-NL" sz="4400" dirty="0"/>
              <a:t> </a:t>
            </a:r>
            <a:r>
              <a:rPr lang="nl-NL" sz="4400" dirty="0" err="1"/>
              <a:t>learned</a:t>
            </a:r>
            <a:endParaRPr lang="en-US" dirty="0"/>
          </a:p>
        </p:txBody>
      </p:sp>
      <p:sp>
        <p:nvSpPr>
          <p:cNvPr id="32774" name="Rectangle 3"/>
          <p:cNvSpPr>
            <a:spLocks noGrp="1" noChangeArrowheads="1"/>
          </p:cNvSpPr>
          <p:nvPr>
            <p:ph type="body" idx="1"/>
          </p:nvPr>
        </p:nvSpPr>
        <p:spPr/>
        <p:txBody>
          <a:bodyPr/>
          <a:lstStyle/>
          <a:p>
            <a:pPr eaLnBrk="1" hangingPunct="1"/>
            <a:r>
              <a:rPr lang="en-GB" dirty="0"/>
              <a:t>How?</a:t>
            </a:r>
          </a:p>
          <a:p>
            <a:pPr eaLnBrk="1" hangingPunct="1"/>
            <a:r>
              <a:rPr lang="en-GB" dirty="0"/>
              <a:t>In the socialisation process: </a:t>
            </a:r>
          </a:p>
          <a:p>
            <a:pPr lvl="1" eaLnBrk="1" hangingPunct="1"/>
            <a:r>
              <a:rPr lang="en-GB" dirty="0"/>
              <a:t>‘By doing’ </a:t>
            </a:r>
          </a:p>
          <a:p>
            <a:pPr lvl="1" eaLnBrk="1" hangingPunct="1"/>
            <a:r>
              <a:rPr lang="en-GB" dirty="0"/>
              <a:t>Formal education</a:t>
            </a:r>
          </a:p>
          <a:p>
            <a:pPr lvl="1" eaLnBrk="1" hangingPunct="1"/>
            <a:r>
              <a:rPr lang="en-GB" dirty="0"/>
              <a:t>Informal education</a:t>
            </a:r>
          </a:p>
        </p:txBody>
      </p:sp>
    </p:spTree>
    <p:extLst>
      <p:ext uri="{BB962C8B-B14F-4D97-AF65-F5344CB8AC3E}">
        <p14:creationId xmlns:p14="http://schemas.microsoft.com/office/powerpoint/2010/main" val="202888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quarter" idx="10"/>
          </p:nvPr>
        </p:nvSpPr>
        <p:spPr/>
        <p:txBody>
          <a:bodyPr/>
          <a:lstStyle/>
          <a:p>
            <a:pPr>
              <a:defRPr/>
            </a:pPr>
            <a:r>
              <a:rPr lang="en-US"/>
              <a:t>©akb</a:t>
            </a:r>
            <a:endParaRPr lang="nl-NL"/>
          </a:p>
        </p:txBody>
      </p:sp>
      <p:sp>
        <p:nvSpPr>
          <p:cNvPr id="5" name="Tijdelijke aanduiding voor voettekst 4"/>
          <p:cNvSpPr>
            <a:spLocks noGrp="1"/>
          </p:cNvSpPr>
          <p:nvPr>
            <p:ph type="ftr" sz="quarter" idx="11"/>
          </p:nvPr>
        </p:nvSpPr>
        <p:spPr/>
        <p:txBody>
          <a:bodyPr/>
          <a:lstStyle/>
          <a:p>
            <a:pPr>
              <a:defRPr/>
            </a:pPr>
            <a:r>
              <a:rPr lang="nl-NL" dirty="0"/>
              <a:t>Dhaka 2019</a:t>
            </a:r>
          </a:p>
        </p:txBody>
      </p:sp>
      <p:sp>
        <p:nvSpPr>
          <p:cNvPr id="6" name="Tijdelijke aanduiding voor dianummer 5"/>
          <p:cNvSpPr>
            <a:spLocks noGrp="1"/>
          </p:cNvSpPr>
          <p:nvPr>
            <p:ph type="sldNum" sz="quarter" idx="12"/>
          </p:nvPr>
        </p:nvSpPr>
        <p:spPr/>
        <p:txBody>
          <a:bodyPr/>
          <a:lstStyle/>
          <a:p>
            <a:pPr>
              <a:defRPr/>
            </a:pPr>
            <a:fld id="{6D4C1B89-4675-4D55-AF02-BD22C92E3B3C}" type="slidenum">
              <a:rPr lang="nl-NL"/>
              <a:pPr>
                <a:defRPr/>
              </a:pPr>
              <a:t>18</a:t>
            </a:fld>
            <a:endParaRPr lang="nl-NL"/>
          </a:p>
        </p:txBody>
      </p:sp>
      <p:sp>
        <p:nvSpPr>
          <p:cNvPr id="33797" name="Rectangle 2"/>
          <p:cNvSpPr>
            <a:spLocks noGrp="1" noChangeArrowheads="1"/>
          </p:cNvSpPr>
          <p:nvPr>
            <p:ph type="title"/>
          </p:nvPr>
        </p:nvSpPr>
        <p:spPr/>
        <p:txBody>
          <a:bodyPr/>
          <a:lstStyle/>
          <a:p>
            <a:pPr eaLnBrk="1" hangingPunct="1"/>
            <a:r>
              <a:rPr lang="nl-NL" dirty="0" err="1"/>
              <a:t>Governments</a:t>
            </a:r>
            <a:endParaRPr lang="nl-NL" dirty="0"/>
          </a:p>
        </p:txBody>
      </p:sp>
      <p:sp>
        <p:nvSpPr>
          <p:cNvPr id="33798" name="Rectangle 3"/>
          <p:cNvSpPr>
            <a:spLocks noGrp="1" noChangeArrowheads="1"/>
          </p:cNvSpPr>
          <p:nvPr>
            <p:ph type="body" idx="1"/>
          </p:nvPr>
        </p:nvSpPr>
        <p:spPr/>
        <p:txBody>
          <a:bodyPr/>
          <a:lstStyle/>
          <a:p>
            <a:pPr eaLnBrk="1" hangingPunct="1"/>
            <a:r>
              <a:rPr lang="en-GB" dirty="0"/>
              <a:t>National governments have a specific responsibility and </a:t>
            </a:r>
            <a:r>
              <a:rPr lang="en-US" sz="2800" dirty="0"/>
              <a:t>role in formal education. </a:t>
            </a:r>
            <a:endParaRPr lang="en-GB" dirty="0"/>
          </a:p>
          <a:p>
            <a:pPr lvl="1" eaLnBrk="1" hangingPunct="1"/>
            <a:r>
              <a:rPr lang="en-US" sz="2800" dirty="0"/>
              <a:t>They are taking care of the infrastructure and content in which the ‘unknowing’ become ‘knowing’.</a:t>
            </a:r>
            <a:endParaRPr lang="nl-NL" sz="2800" dirty="0"/>
          </a:p>
          <a:p>
            <a:pPr lvl="1" eaLnBrk="1" hangingPunct="1"/>
            <a:r>
              <a:rPr lang="en-US" sz="2800" dirty="0"/>
              <a:t>They determine the goals of education and often the way they are to be achieved. Also the physical infrastructure in which the education takes place: building facilities, sport fields and among others </a:t>
            </a:r>
            <a:r>
              <a:rPr lang="en-US" sz="2800" b="1" dirty="0"/>
              <a:t>the school library</a:t>
            </a:r>
            <a:r>
              <a:rPr lang="en-US" sz="2800" dirty="0"/>
              <a:t>.</a:t>
            </a:r>
            <a:endParaRPr lang="nl-NL" sz="2800" dirty="0"/>
          </a:p>
          <a:p>
            <a:pPr lvl="1" eaLnBrk="1" hangingPunct="1"/>
            <a:endParaRPr lang="en-GB" dirty="0"/>
          </a:p>
        </p:txBody>
      </p:sp>
    </p:spTree>
    <p:extLst>
      <p:ext uri="{BB962C8B-B14F-4D97-AF65-F5344CB8AC3E}">
        <p14:creationId xmlns:p14="http://schemas.microsoft.com/office/powerpoint/2010/main" val="267840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4400" dirty="0"/>
              <a:t>A school library is …</a:t>
            </a:r>
            <a:endParaRPr lang="nl-NL" dirty="0"/>
          </a:p>
        </p:txBody>
      </p:sp>
      <p:sp>
        <p:nvSpPr>
          <p:cNvPr id="3" name="Tijdelijke aanduiding voor inhoud 2"/>
          <p:cNvSpPr>
            <a:spLocks noGrp="1"/>
          </p:cNvSpPr>
          <p:nvPr>
            <p:ph idx="1"/>
          </p:nvPr>
        </p:nvSpPr>
        <p:spPr/>
        <p:txBody>
          <a:bodyPr/>
          <a:lstStyle/>
          <a:p>
            <a:r>
              <a:rPr lang="en-US" sz="2800" dirty="0"/>
              <a:t>A school library is a school’s physical and digital learning space where reading, inquiry, research, thinking, imagination, and creativity are central to students’ information-to-knowledge journey and to their personal, social, and cultural growth. </a:t>
            </a:r>
          </a:p>
          <a:p>
            <a:r>
              <a:rPr lang="en-US" sz="2800" dirty="0"/>
              <a:t>This physical and digital place is known by several terms:</a:t>
            </a:r>
          </a:p>
          <a:p>
            <a:pPr lvl="1"/>
            <a:r>
              <a:rPr lang="en-US" sz="2400" dirty="0"/>
              <a:t>(e.g., school media </a:t>
            </a:r>
            <a:r>
              <a:rPr lang="en-US" sz="2400" dirty="0" err="1"/>
              <a:t>centre</a:t>
            </a:r>
            <a:r>
              <a:rPr lang="en-US" sz="2400" dirty="0"/>
              <a:t>, </a:t>
            </a:r>
            <a:r>
              <a:rPr lang="en-US" sz="2400" dirty="0" err="1"/>
              <a:t>centre</a:t>
            </a:r>
            <a:r>
              <a:rPr lang="en-US" sz="2400" dirty="0"/>
              <a:t> for documentation and information, library resource </a:t>
            </a:r>
            <a:r>
              <a:rPr lang="en-US" sz="2400" dirty="0" err="1"/>
              <a:t>centre</a:t>
            </a:r>
            <a:r>
              <a:rPr lang="en-US" sz="2400" dirty="0"/>
              <a:t>, library learning commons)</a:t>
            </a:r>
            <a:endParaRPr lang="nl-NL" sz="2400" dirty="0"/>
          </a:p>
        </p:txBody>
      </p:sp>
      <p:sp>
        <p:nvSpPr>
          <p:cNvPr id="4" name="Tijdelijke aanduiding voor datum 3"/>
          <p:cNvSpPr>
            <a:spLocks noGrp="1"/>
          </p:cNvSpPr>
          <p:nvPr>
            <p:ph type="dt" sz="half" idx="10"/>
          </p:nvPr>
        </p:nvSpPr>
        <p:spPr/>
        <p:txBody>
          <a:bodyPr/>
          <a:lstStyle/>
          <a:p>
            <a:pPr>
              <a:defRPr/>
            </a:pPr>
            <a:r>
              <a:rPr lang="en-US"/>
              <a:t>©akb</a:t>
            </a:r>
            <a:endParaRPr lang="nl-NL" altLang="en-US"/>
          </a:p>
        </p:txBody>
      </p:sp>
      <p:sp>
        <p:nvSpPr>
          <p:cNvPr id="5" name="Tijdelijke aanduiding voor voettekst 4"/>
          <p:cNvSpPr>
            <a:spLocks noGrp="1"/>
          </p:cNvSpPr>
          <p:nvPr>
            <p:ph type="ftr" sz="quarter" idx="11"/>
          </p:nvPr>
        </p:nvSpPr>
        <p:spPr/>
        <p:txBody>
          <a:bodyPr/>
          <a:lstStyle/>
          <a:p>
            <a:pPr>
              <a:defRPr/>
            </a:pPr>
            <a:r>
              <a:rPr lang="nl-NL" altLang="en-US" dirty="0"/>
              <a:t>Dhaka 2019</a:t>
            </a:r>
          </a:p>
        </p:txBody>
      </p:sp>
      <p:sp>
        <p:nvSpPr>
          <p:cNvPr id="6" name="Tijdelijke aanduiding voor dianummer 5"/>
          <p:cNvSpPr>
            <a:spLocks noGrp="1"/>
          </p:cNvSpPr>
          <p:nvPr>
            <p:ph type="sldNum" sz="quarter" idx="12"/>
          </p:nvPr>
        </p:nvSpPr>
        <p:spPr/>
        <p:txBody>
          <a:bodyPr/>
          <a:lstStyle/>
          <a:p>
            <a:fld id="{9AA6EF4F-3D38-4E21-B70F-F0FC5BD5DFBA}" type="slidenum">
              <a:rPr lang="nl-NL" altLang="en-US" smtClean="0"/>
              <a:pPr/>
              <a:t>19</a:t>
            </a:fld>
            <a:endParaRPr lang="nl-NL" altLang="en-US"/>
          </a:p>
        </p:txBody>
      </p:sp>
    </p:spTree>
    <p:extLst>
      <p:ext uri="{BB962C8B-B14F-4D97-AF65-F5344CB8AC3E}">
        <p14:creationId xmlns:p14="http://schemas.microsoft.com/office/powerpoint/2010/main" val="13704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74675" y="304800"/>
            <a:ext cx="8001000" cy="1216025"/>
          </a:xfrm>
        </p:spPr>
        <p:txBody>
          <a:bodyPr/>
          <a:lstStyle/>
          <a:p>
            <a:r>
              <a:rPr lang="en-GB" altLang="en-US" dirty="0"/>
              <a:t>To survive, develop, perform tasks, solve problems, relax etc.</a:t>
            </a:r>
          </a:p>
        </p:txBody>
      </p:sp>
      <p:sp>
        <p:nvSpPr>
          <p:cNvPr id="23555" name="Rectangle 3"/>
          <p:cNvSpPr>
            <a:spLocks noGrp="1" noChangeArrowheads="1"/>
          </p:cNvSpPr>
          <p:nvPr>
            <p:ph type="body" sz="half" idx="2"/>
          </p:nvPr>
        </p:nvSpPr>
        <p:spPr>
          <a:xfrm>
            <a:off x="4529554" y="1837589"/>
            <a:ext cx="4619625" cy="4525962"/>
          </a:xfrm>
        </p:spPr>
        <p:txBody>
          <a:bodyPr/>
          <a:lstStyle/>
          <a:p>
            <a:pPr>
              <a:buFont typeface="Wingdings" panose="05000000000000000000" pitchFamily="2" charset="2"/>
              <a:buNone/>
            </a:pPr>
            <a:r>
              <a:rPr lang="en-GB" altLang="en-US" sz="2800" dirty="0"/>
              <a:t>People, organisations and nations need knowledge on:</a:t>
            </a:r>
          </a:p>
          <a:p>
            <a:pPr>
              <a:buFont typeface="Wingdings" panose="05000000000000000000" pitchFamily="2" charset="2"/>
              <a:buNone/>
            </a:pPr>
            <a:endParaRPr lang="en-GB" altLang="en-US" sz="2600" dirty="0"/>
          </a:p>
          <a:p>
            <a:r>
              <a:rPr lang="en-GB" altLang="en-US" sz="2600" dirty="0"/>
              <a:t>Themselves</a:t>
            </a:r>
          </a:p>
          <a:p>
            <a:r>
              <a:rPr lang="en-GB" altLang="en-US" sz="2600" dirty="0"/>
              <a:t>Their physical environment</a:t>
            </a:r>
          </a:p>
          <a:p>
            <a:r>
              <a:rPr lang="en-GB" altLang="en-US" sz="2600" dirty="0"/>
              <a:t>Their social environment</a:t>
            </a:r>
          </a:p>
        </p:txBody>
      </p:sp>
      <p:sp>
        <p:nvSpPr>
          <p:cNvPr id="23558" name="Tijdelijke aanduiding voor datum 1"/>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Verdana" panose="020B0604030504040204" pitchFamily="34" charset="0"/>
              </a:rPr>
              <a:t>©akb</a:t>
            </a:r>
            <a:endParaRPr lang="nl-NL" altLang="en-US">
              <a:latin typeface="Verdana" panose="020B0604030504040204" pitchFamily="34" charset="0"/>
            </a:endParaRPr>
          </a:p>
        </p:txBody>
      </p:sp>
      <p:sp>
        <p:nvSpPr>
          <p:cNvPr id="23559" name="Tijdelijke aanduiding voor voettekst 2"/>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en-US" dirty="0"/>
              <a:t>Dhaka 2019</a:t>
            </a:r>
          </a:p>
        </p:txBody>
      </p:sp>
      <p:sp>
        <p:nvSpPr>
          <p:cNvPr id="2" name="Slide Number Placeholder 1">
            <a:extLst>
              <a:ext uri="{FF2B5EF4-FFF2-40B4-BE49-F238E27FC236}">
                <a16:creationId xmlns:a16="http://schemas.microsoft.com/office/drawing/2014/main" id="{F6779556-5B11-4DB5-BCE7-A13B8F730D31}"/>
              </a:ext>
            </a:extLst>
          </p:cNvPr>
          <p:cNvSpPr>
            <a:spLocks noGrp="1"/>
          </p:cNvSpPr>
          <p:nvPr>
            <p:ph type="sldNum" sz="quarter" idx="12"/>
          </p:nvPr>
        </p:nvSpPr>
        <p:spPr/>
        <p:txBody>
          <a:bodyPr/>
          <a:lstStyle/>
          <a:p>
            <a:fld id="{712D6F6F-1813-45B9-8E67-19AF07DC6914}" type="slidenum">
              <a:rPr lang="nl-NL" altLang="en-US" smtClean="0"/>
              <a:pPr/>
              <a:t>2</a:t>
            </a:fld>
            <a:endParaRPr lang="nl-NL" altLang="en-US"/>
          </a:p>
        </p:txBody>
      </p:sp>
      <p:grpSp>
        <p:nvGrpSpPr>
          <p:cNvPr id="7" name="Groep 6">
            <a:extLst>
              <a:ext uri="{FF2B5EF4-FFF2-40B4-BE49-F238E27FC236}">
                <a16:creationId xmlns:a16="http://schemas.microsoft.com/office/drawing/2014/main" id="{01955204-7973-4CFD-83A1-157C8BE96BB1}"/>
              </a:ext>
            </a:extLst>
          </p:cNvPr>
          <p:cNvGrpSpPr/>
          <p:nvPr/>
        </p:nvGrpSpPr>
        <p:grpSpPr>
          <a:xfrm>
            <a:off x="272172" y="2271607"/>
            <a:ext cx="4239503" cy="3776935"/>
            <a:chOff x="272172" y="2271607"/>
            <a:chExt cx="4239503" cy="3776935"/>
          </a:xfrm>
        </p:grpSpPr>
        <p:pic>
          <p:nvPicPr>
            <p:cNvPr id="3" name="Afbeelding 2">
              <a:extLst>
                <a:ext uri="{FF2B5EF4-FFF2-40B4-BE49-F238E27FC236}">
                  <a16:creationId xmlns:a16="http://schemas.microsoft.com/office/drawing/2014/main" id="{0D79CBBD-74AD-4E8D-8685-6FED977EC86D}"/>
                </a:ext>
              </a:extLst>
            </p:cNvPr>
            <p:cNvPicPr>
              <a:picLocks noChangeAspect="1"/>
            </p:cNvPicPr>
            <p:nvPr/>
          </p:nvPicPr>
          <p:blipFill>
            <a:blip r:embed="rId3"/>
            <a:stretch>
              <a:fillRect/>
            </a:stretch>
          </p:blipFill>
          <p:spPr>
            <a:xfrm>
              <a:off x="272172" y="4362617"/>
              <a:ext cx="2085975" cy="1685925"/>
            </a:xfrm>
            <a:prstGeom prst="rect">
              <a:avLst/>
            </a:prstGeom>
          </p:spPr>
        </p:pic>
        <p:pic>
          <p:nvPicPr>
            <p:cNvPr id="5" name="Afbeelding 4">
              <a:extLst>
                <a:ext uri="{FF2B5EF4-FFF2-40B4-BE49-F238E27FC236}">
                  <a16:creationId xmlns:a16="http://schemas.microsoft.com/office/drawing/2014/main" id="{EBD8C3C0-755B-4B8D-A9F0-3F933DDE3C44}"/>
                </a:ext>
              </a:extLst>
            </p:cNvPr>
            <p:cNvPicPr>
              <a:picLocks noChangeAspect="1"/>
            </p:cNvPicPr>
            <p:nvPr/>
          </p:nvPicPr>
          <p:blipFill>
            <a:blip r:embed="rId4"/>
            <a:stretch>
              <a:fillRect/>
            </a:stretch>
          </p:blipFill>
          <p:spPr>
            <a:xfrm>
              <a:off x="330201" y="2271607"/>
              <a:ext cx="2410670" cy="1379845"/>
            </a:xfrm>
            <a:prstGeom prst="rect">
              <a:avLst/>
            </a:prstGeom>
          </p:spPr>
        </p:pic>
        <p:pic>
          <p:nvPicPr>
            <p:cNvPr id="6" name="Afbeelding 5">
              <a:extLst>
                <a:ext uri="{FF2B5EF4-FFF2-40B4-BE49-F238E27FC236}">
                  <a16:creationId xmlns:a16="http://schemas.microsoft.com/office/drawing/2014/main" id="{69B21F2E-7BF4-4348-AA45-70EAC4477C4F}"/>
                </a:ext>
              </a:extLst>
            </p:cNvPr>
            <p:cNvPicPr>
              <a:picLocks noChangeAspect="1"/>
            </p:cNvPicPr>
            <p:nvPr/>
          </p:nvPicPr>
          <p:blipFill>
            <a:blip r:embed="rId5"/>
            <a:stretch>
              <a:fillRect/>
            </a:stretch>
          </p:blipFill>
          <p:spPr>
            <a:xfrm>
              <a:off x="1806575" y="2959042"/>
              <a:ext cx="2705100" cy="1685925"/>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A0D25-1FE4-4D6C-A38E-8BB3C0763288}"/>
              </a:ext>
            </a:extLst>
          </p:cNvPr>
          <p:cNvSpPr>
            <a:spLocks noGrp="1"/>
          </p:cNvSpPr>
          <p:nvPr>
            <p:ph type="title"/>
          </p:nvPr>
        </p:nvSpPr>
        <p:spPr/>
        <p:txBody>
          <a:bodyPr/>
          <a:lstStyle/>
          <a:p>
            <a:r>
              <a:rPr lang="pt-BR" dirty="0"/>
              <a:t>School libraries</a:t>
            </a:r>
            <a:endParaRPr lang="en-US" dirty="0"/>
          </a:p>
        </p:txBody>
      </p:sp>
      <p:sp>
        <p:nvSpPr>
          <p:cNvPr id="3" name="Content Placeholder 2">
            <a:extLst>
              <a:ext uri="{FF2B5EF4-FFF2-40B4-BE49-F238E27FC236}">
                <a16:creationId xmlns:a16="http://schemas.microsoft.com/office/drawing/2014/main" id="{33D7B00F-D45F-4C64-AF05-D95B6230E385}"/>
              </a:ext>
            </a:extLst>
          </p:cNvPr>
          <p:cNvSpPr>
            <a:spLocks noGrp="1"/>
          </p:cNvSpPr>
          <p:nvPr>
            <p:ph idx="1"/>
          </p:nvPr>
        </p:nvSpPr>
        <p:spPr>
          <a:xfrm>
            <a:off x="444305" y="1562895"/>
            <a:ext cx="8229600" cy="4530725"/>
          </a:xfrm>
        </p:spPr>
        <p:txBody>
          <a:bodyPr/>
          <a:lstStyle/>
          <a:p>
            <a:r>
              <a:rPr lang="pt-BR" sz="2800" dirty="0"/>
              <a:t>A school library is a</a:t>
            </a:r>
            <a:r>
              <a:rPr lang="en-US" sz="2800" dirty="0"/>
              <a:t>n</a:t>
            </a:r>
            <a:r>
              <a:rPr lang="pt-BR" sz="2800" dirty="0"/>
              <a:t> educational concept ... Not a room with books and or computers.</a:t>
            </a:r>
          </a:p>
          <a:p>
            <a:r>
              <a:rPr lang="pt-BR" sz="2800" dirty="0"/>
              <a:t>It enables access to information by learning how to </a:t>
            </a:r>
            <a:r>
              <a:rPr lang="en-US" sz="2800" dirty="0"/>
              <a:t>have acces, evaluate and use information in an </a:t>
            </a:r>
            <a:r>
              <a:rPr lang="pt-BR" sz="2800" dirty="0"/>
              <a:t>efficient</a:t>
            </a:r>
            <a:r>
              <a:rPr lang="en-US" sz="2800" dirty="0"/>
              <a:t>,</a:t>
            </a:r>
            <a:r>
              <a:rPr lang="pt-BR" sz="2800" dirty="0"/>
              <a:t> effective</a:t>
            </a:r>
            <a:r>
              <a:rPr lang="en-US" sz="2800" dirty="0"/>
              <a:t> and ethical way</a:t>
            </a:r>
            <a:r>
              <a:rPr lang="pt-BR" sz="2800" dirty="0"/>
              <a:t> (fact finding)</a:t>
            </a:r>
          </a:p>
          <a:p>
            <a:r>
              <a:rPr lang="en-US" sz="2800" dirty="0"/>
              <a:t>Are </a:t>
            </a:r>
            <a:r>
              <a:rPr lang="pt-BR" sz="2800" dirty="0"/>
              <a:t>the hart of the educational system</a:t>
            </a:r>
            <a:endParaRPr lang="en-US" sz="2800" dirty="0"/>
          </a:p>
          <a:p>
            <a:r>
              <a:rPr lang="en-US" sz="2800" dirty="0"/>
              <a:t>Needs close collaboration between teachers and librarians</a:t>
            </a:r>
          </a:p>
          <a:p>
            <a:r>
              <a:rPr lang="en-US" sz="2800" dirty="0"/>
              <a:t>And …… attention of all stakeholders</a:t>
            </a:r>
          </a:p>
        </p:txBody>
      </p:sp>
      <p:sp>
        <p:nvSpPr>
          <p:cNvPr id="4" name="Date Placeholder 3">
            <a:extLst>
              <a:ext uri="{FF2B5EF4-FFF2-40B4-BE49-F238E27FC236}">
                <a16:creationId xmlns:a16="http://schemas.microsoft.com/office/drawing/2014/main" id="{10BDA188-6131-43D6-B1C2-6D4B352C0E0E}"/>
              </a:ext>
            </a:extLst>
          </p:cNvPr>
          <p:cNvSpPr>
            <a:spLocks noGrp="1"/>
          </p:cNvSpPr>
          <p:nvPr>
            <p:ph type="dt" sz="half" idx="10"/>
          </p:nvPr>
        </p:nvSpPr>
        <p:spPr/>
        <p:txBody>
          <a:bodyPr/>
          <a:lstStyle/>
          <a:p>
            <a:pPr>
              <a:defRPr/>
            </a:pPr>
            <a:r>
              <a:rPr lang="en-US"/>
              <a:t>©akb</a:t>
            </a:r>
            <a:endParaRPr lang="nl-NL" altLang="en-US"/>
          </a:p>
        </p:txBody>
      </p:sp>
      <p:sp>
        <p:nvSpPr>
          <p:cNvPr id="5" name="Footer Placeholder 4">
            <a:extLst>
              <a:ext uri="{FF2B5EF4-FFF2-40B4-BE49-F238E27FC236}">
                <a16:creationId xmlns:a16="http://schemas.microsoft.com/office/drawing/2014/main" id="{B6251DCC-CB37-4484-B762-FE18A58D1729}"/>
              </a:ext>
            </a:extLst>
          </p:cNvPr>
          <p:cNvSpPr>
            <a:spLocks noGrp="1"/>
          </p:cNvSpPr>
          <p:nvPr>
            <p:ph type="ftr" sz="quarter" idx="11"/>
          </p:nvPr>
        </p:nvSpPr>
        <p:spPr/>
        <p:txBody>
          <a:bodyPr/>
          <a:lstStyle/>
          <a:p>
            <a:pPr>
              <a:defRPr/>
            </a:pPr>
            <a:r>
              <a:rPr lang="nl-NL" altLang="en-US" dirty="0"/>
              <a:t>Dhaka 2019</a:t>
            </a:r>
          </a:p>
        </p:txBody>
      </p:sp>
      <p:sp>
        <p:nvSpPr>
          <p:cNvPr id="6" name="Slide Number Placeholder 5">
            <a:extLst>
              <a:ext uri="{FF2B5EF4-FFF2-40B4-BE49-F238E27FC236}">
                <a16:creationId xmlns:a16="http://schemas.microsoft.com/office/drawing/2014/main" id="{50A7D2FF-D06D-4277-A8F4-8BFEB553FEF3}"/>
              </a:ext>
            </a:extLst>
          </p:cNvPr>
          <p:cNvSpPr>
            <a:spLocks noGrp="1"/>
          </p:cNvSpPr>
          <p:nvPr>
            <p:ph type="sldNum" sz="quarter" idx="12"/>
          </p:nvPr>
        </p:nvSpPr>
        <p:spPr/>
        <p:txBody>
          <a:bodyPr/>
          <a:lstStyle/>
          <a:p>
            <a:fld id="{9AA6EF4F-3D38-4E21-B70F-F0FC5BD5DFBA}" type="slidenum">
              <a:rPr lang="nl-NL" altLang="en-US" smtClean="0"/>
              <a:pPr/>
              <a:t>20</a:t>
            </a:fld>
            <a:endParaRPr lang="nl-NL" altLang="en-US"/>
          </a:p>
        </p:txBody>
      </p:sp>
    </p:spTree>
    <p:extLst>
      <p:ext uri="{BB962C8B-B14F-4D97-AF65-F5344CB8AC3E}">
        <p14:creationId xmlns:p14="http://schemas.microsoft.com/office/powerpoint/2010/main" val="357438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2C9EC4-BBB5-4609-8721-90C81263C2E2}"/>
              </a:ext>
            </a:extLst>
          </p:cNvPr>
          <p:cNvSpPr>
            <a:spLocks noGrp="1"/>
          </p:cNvSpPr>
          <p:nvPr>
            <p:ph type="title"/>
          </p:nvPr>
        </p:nvSpPr>
        <p:spPr/>
        <p:txBody>
          <a:bodyPr/>
          <a:lstStyle/>
          <a:p>
            <a:r>
              <a:rPr lang="en-US" dirty="0"/>
              <a:t>Strong School Libraries Build Strong Students</a:t>
            </a:r>
            <a:endParaRPr lang="nl-NL" dirty="0"/>
          </a:p>
        </p:txBody>
      </p:sp>
      <p:sp>
        <p:nvSpPr>
          <p:cNvPr id="3" name="Tijdelijke aanduiding voor inhoud 2">
            <a:extLst>
              <a:ext uri="{FF2B5EF4-FFF2-40B4-BE49-F238E27FC236}">
                <a16:creationId xmlns:a16="http://schemas.microsoft.com/office/drawing/2014/main" id="{FE269C04-4F87-40CA-8E61-EF0B182A16AB}"/>
              </a:ext>
            </a:extLst>
          </p:cNvPr>
          <p:cNvSpPr>
            <a:spLocks noGrp="1"/>
          </p:cNvSpPr>
          <p:nvPr>
            <p:ph idx="1"/>
          </p:nvPr>
        </p:nvSpPr>
        <p:spPr/>
        <p:txBody>
          <a:bodyPr/>
          <a:lstStyle/>
          <a:p>
            <a:pPr marL="0" indent="0">
              <a:buNone/>
            </a:pPr>
            <a:r>
              <a:rPr lang="en-US" dirty="0"/>
              <a:t>Research about educational trends and pedagogical models shows the significant difference effective school library services can make on student literacy and learning outcomes. </a:t>
            </a:r>
          </a:p>
          <a:p>
            <a:pPr marL="0" indent="0">
              <a:buNone/>
            </a:pPr>
            <a:endParaRPr lang="en-US" dirty="0"/>
          </a:p>
          <a:p>
            <a:pPr marL="0" indent="0">
              <a:buNone/>
            </a:pPr>
            <a:endParaRPr lang="en-US" dirty="0"/>
          </a:p>
          <a:p>
            <a:pPr marL="0" indent="0">
              <a:buNone/>
            </a:pPr>
            <a:endParaRPr lang="en-US" dirty="0"/>
          </a:p>
          <a:p>
            <a:pPr marL="0" indent="0">
              <a:buNone/>
            </a:pPr>
            <a:endParaRPr lang="nl-NL" dirty="0"/>
          </a:p>
        </p:txBody>
      </p:sp>
      <p:sp>
        <p:nvSpPr>
          <p:cNvPr id="4" name="Tijdelijke aanduiding voor datum 3">
            <a:extLst>
              <a:ext uri="{FF2B5EF4-FFF2-40B4-BE49-F238E27FC236}">
                <a16:creationId xmlns:a16="http://schemas.microsoft.com/office/drawing/2014/main" id="{A2E6F7BA-DB74-4092-B154-554BE205C005}"/>
              </a:ext>
            </a:extLst>
          </p:cNvPr>
          <p:cNvSpPr>
            <a:spLocks noGrp="1"/>
          </p:cNvSpPr>
          <p:nvPr>
            <p:ph type="dt" sz="half" idx="10"/>
          </p:nvPr>
        </p:nvSpPr>
        <p:spPr/>
        <p:txBody>
          <a:bodyPr/>
          <a:lstStyle/>
          <a:p>
            <a:pPr>
              <a:defRPr/>
            </a:pPr>
            <a:r>
              <a:rPr lang="en-US"/>
              <a:t>©akb</a:t>
            </a:r>
            <a:endParaRPr lang="nl-NL" altLang="en-US"/>
          </a:p>
        </p:txBody>
      </p:sp>
      <p:sp>
        <p:nvSpPr>
          <p:cNvPr id="5" name="Tijdelijke aanduiding voor voettekst 4">
            <a:extLst>
              <a:ext uri="{FF2B5EF4-FFF2-40B4-BE49-F238E27FC236}">
                <a16:creationId xmlns:a16="http://schemas.microsoft.com/office/drawing/2014/main" id="{54ADD15B-EEB0-4022-880B-F2884742A779}"/>
              </a:ext>
            </a:extLst>
          </p:cNvPr>
          <p:cNvSpPr>
            <a:spLocks noGrp="1"/>
          </p:cNvSpPr>
          <p:nvPr>
            <p:ph type="ftr" sz="quarter" idx="11"/>
          </p:nvPr>
        </p:nvSpPr>
        <p:spPr/>
        <p:txBody>
          <a:bodyPr/>
          <a:lstStyle/>
          <a:p>
            <a:pPr>
              <a:defRPr/>
            </a:pPr>
            <a:r>
              <a:rPr lang="nl-NL" altLang="en-US" dirty="0"/>
              <a:t>Dhaka 2019</a:t>
            </a:r>
          </a:p>
        </p:txBody>
      </p:sp>
      <p:sp>
        <p:nvSpPr>
          <p:cNvPr id="6" name="Tijdelijke aanduiding voor dianummer 5">
            <a:extLst>
              <a:ext uri="{FF2B5EF4-FFF2-40B4-BE49-F238E27FC236}">
                <a16:creationId xmlns:a16="http://schemas.microsoft.com/office/drawing/2014/main" id="{0AD91B8A-6198-4A47-BBEA-FEFA2412FF13}"/>
              </a:ext>
            </a:extLst>
          </p:cNvPr>
          <p:cNvSpPr>
            <a:spLocks noGrp="1"/>
          </p:cNvSpPr>
          <p:nvPr>
            <p:ph type="sldNum" sz="quarter" idx="12"/>
          </p:nvPr>
        </p:nvSpPr>
        <p:spPr/>
        <p:txBody>
          <a:bodyPr/>
          <a:lstStyle/>
          <a:p>
            <a:fld id="{9AA6EF4F-3D38-4E21-B70F-F0FC5BD5DFBA}" type="slidenum">
              <a:rPr lang="nl-NL" altLang="en-US" smtClean="0"/>
              <a:pPr/>
              <a:t>21</a:t>
            </a:fld>
            <a:endParaRPr lang="nl-NL" altLang="en-US"/>
          </a:p>
        </p:txBody>
      </p:sp>
    </p:spTree>
    <p:extLst>
      <p:ext uri="{BB962C8B-B14F-4D97-AF65-F5344CB8AC3E}">
        <p14:creationId xmlns:p14="http://schemas.microsoft.com/office/powerpoint/2010/main" val="1054976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70966D-77F3-4710-AE17-ED412ED8C2BA}"/>
              </a:ext>
            </a:extLst>
          </p:cNvPr>
          <p:cNvSpPr>
            <a:spLocks noGrp="1"/>
          </p:cNvSpPr>
          <p:nvPr>
            <p:ph type="title"/>
          </p:nvPr>
        </p:nvSpPr>
        <p:spPr/>
        <p:txBody>
          <a:bodyPr/>
          <a:lstStyle/>
          <a:p>
            <a:endParaRPr lang="nl-NL"/>
          </a:p>
        </p:txBody>
      </p:sp>
      <p:pic>
        <p:nvPicPr>
          <p:cNvPr id="7" name="Tijdelijke aanduiding voor inhoud 6">
            <a:extLst>
              <a:ext uri="{FF2B5EF4-FFF2-40B4-BE49-F238E27FC236}">
                <a16:creationId xmlns:a16="http://schemas.microsoft.com/office/drawing/2014/main" id="{7F918CE7-0BFA-4222-BC4E-CB335C774376}"/>
              </a:ext>
            </a:extLst>
          </p:cNvPr>
          <p:cNvPicPr>
            <a:picLocks noGrp="1" noChangeAspect="1"/>
          </p:cNvPicPr>
          <p:nvPr>
            <p:ph idx="1"/>
          </p:nvPr>
        </p:nvPicPr>
        <p:blipFill>
          <a:blip r:embed="rId2"/>
          <a:stretch>
            <a:fillRect/>
          </a:stretch>
        </p:blipFill>
        <p:spPr>
          <a:xfrm>
            <a:off x="1371600" y="534045"/>
            <a:ext cx="7369979" cy="4530725"/>
          </a:xfrm>
          <a:prstGeom prst="rect">
            <a:avLst/>
          </a:prstGeom>
        </p:spPr>
      </p:pic>
      <p:sp>
        <p:nvSpPr>
          <p:cNvPr id="4" name="Tijdelijke aanduiding voor datum 3">
            <a:extLst>
              <a:ext uri="{FF2B5EF4-FFF2-40B4-BE49-F238E27FC236}">
                <a16:creationId xmlns:a16="http://schemas.microsoft.com/office/drawing/2014/main" id="{03BAA069-BF93-4E37-94B4-0ABF420E60DF}"/>
              </a:ext>
            </a:extLst>
          </p:cNvPr>
          <p:cNvSpPr>
            <a:spLocks noGrp="1"/>
          </p:cNvSpPr>
          <p:nvPr>
            <p:ph type="dt" sz="half" idx="10"/>
          </p:nvPr>
        </p:nvSpPr>
        <p:spPr/>
        <p:txBody>
          <a:bodyPr/>
          <a:lstStyle/>
          <a:p>
            <a:pPr>
              <a:defRPr/>
            </a:pPr>
            <a:r>
              <a:rPr lang="en-US"/>
              <a:t>©akb</a:t>
            </a:r>
            <a:endParaRPr lang="nl-NL" altLang="en-US"/>
          </a:p>
        </p:txBody>
      </p:sp>
      <p:sp>
        <p:nvSpPr>
          <p:cNvPr id="5" name="Tijdelijke aanduiding voor voettekst 4">
            <a:extLst>
              <a:ext uri="{FF2B5EF4-FFF2-40B4-BE49-F238E27FC236}">
                <a16:creationId xmlns:a16="http://schemas.microsoft.com/office/drawing/2014/main" id="{1CC4FEB4-6EDD-443B-95DE-7B4E03AFD9BF}"/>
              </a:ext>
            </a:extLst>
          </p:cNvPr>
          <p:cNvSpPr>
            <a:spLocks noGrp="1"/>
          </p:cNvSpPr>
          <p:nvPr>
            <p:ph type="ftr" sz="quarter" idx="11"/>
          </p:nvPr>
        </p:nvSpPr>
        <p:spPr/>
        <p:txBody>
          <a:bodyPr/>
          <a:lstStyle/>
          <a:p>
            <a:pPr>
              <a:defRPr/>
            </a:pPr>
            <a:r>
              <a:rPr lang="nl-NL" altLang="en-US" dirty="0"/>
              <a:t>Dhaka 2019</a:t>
            </a:r>
          </a:p>
        </p:txBody>
      </p:sp>
      <p:sp>
        <p:nvSpPr>
          <p:cNvPr id="6" name="Tijdelijke aanduiding voor dianummer 5">
            <a:extLst>
              <a:ext uri="{FF2B5EF4-FFF2-40B4-BE49-F238E27FC236}">
                <a16:creationId xmlns:a16="http://schemas.microsoft.com/office/drawing/2014/main" id="{7CE9744B-555B-4DE7-85BA-89CA423E3145}"/>
              </a:ext>
            </a:extLst>
          </p:cNvPr>
          <p:cNvSpPr>
            <a:spLocks noGrp="1"/>
          </p:cNvSpPr>
          <p:nvPr>
            <p:ph type="sldNum" sz="quarter" idx="12"/>
          </p:nvPr>
        </p:nvSpPr>
        <p:spPr/>
        <p:txBody>
          <a:bodyPr/>
          <a:lstStyle/>
          <a:p>
            <a:fld id="{9AA6EF4F-3D38-4E21-B70F-F0FC5BD5DFBA}" type="slidenum">
              <a:rPr lang="nl-NL" altLang="en-US" smtClean="0"/>
              <a:pPr/>
              <a:t>22</a:t>
            </a:fld>
            <a:endParaRPr lang="nl-NL" altLang="en-US"/>
          </a:p>
        </p:txBody>
      </p:sp>
      <p:sp>
        <p:nvSpPr>
          <p:cNvPr id="8" name="Rechthoek 7">
            <a:extLst>
              <a:ext uri="{FF2B5EF4-FFF2-40B4-BE49-F238E27FC236}">
                <a16:creationId xmlns:a16="http://schemas.microsoft.com/office/drawing/2014/main" id="{7BAEC503-6CD8-4532-AA58-4B0876EDD214}"/>
              </a:ext>
            </a:extLst>
          </p:cNvPr>
          <p:cNvSpPr/>
          <p:nvPr/>
        </p:nvSpPr>
        <p:spPr>
          <a:xfrm>
            <a:off x="134938" y="5190158"/>
            <a:ext cx="9009062" cy="584775"/>
          </a:xfrm>
          <a:prstGeom prst="rect">
            <a:avLst/>
          </a:prstGeom>
        </p:spPr>
        <p:txBody>
          <a:bodyPr wrap="square">
            <a:spAutoFit/>
          </a:bodyPr>
          <a:lstStyle/>
          <a:p>
            <a:r>
              <a:rPr lang="nl-NL" sz="1600" dirty="0">
                <a:hlinkClick r:id="rId3"/>
              </a:rPr>
              <a:t>http://www.ala.org/aasl/sites/ala.org.aasl/files/content/aaslissues/advocacy/AASL_infographic.pdf</a:t>
            </a:r>
            <a:endParaRPr lang="nl-NL" sz="1600" dirty="0"/>
          </a:p>
          <a:p>
            <a:endParaRPr lang="nl-NL" sz="1600" dirty="0"/>
          </a:p>
        </p:txBody>
      </p:sp>
    </p:spTree>
    <p:extLst>
      <p:ext uri="{BB962C8B-B14F-4D97-AF65-F5344CB8AC3E}">
        <p14:creationId xmlns:p14="http://schemas.microsoft.com/office/powerpoint/2010/main" val="870564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C23B8C2-5E9F-4B51-AF18-8B7B467F0399}"/>
              </a:ext>
            </a:extLst>
          </p:cNvPr>
          <p:cNvSpPr>
            <a:spLocks noGrp="1"/>
          </p:cNvSpPr>
          <p:nvPr>
            <p:ph type="title"/>
          </p:nvPr>
        </p:nvSpPr>
        <p:spPr/>
        <p:txBody>
          <a:bodyPr/>
          <a:lstStyle/>
          <a:p>
            <a:r>
              <a:rPr lang="nl-NL" dirty="0"/>
              <a:t>School Library Policy</a:t>
            </a:r>
          </a:p>
        </p:txBody>
      </p:sp>
      <p:sp>
        <p:nvSpPr>
          <p:cNvPr id="8" name="Tijdelijke aanduiding voor inhoud 7">
            <a:extLst>
              <a:ext uri="{FF2B5EF4-FFF2-40B4-BE49-F238E27FC236}">
                <a16:creationId xmlns:a16="http://schemas.microsoft.com/office/drawing/2014/main" id="{B1AEC7A1-A5A7-49E1-9B17-B2FBFA61DFAB}"/>
              </a:ext>
            </a:extLst>
          </p:cNvPr>
          <p:cNvSpPr>
            <a:spLocks noGrp="1"/>
          </p:cNvSpPr>
          <p:nvPr>
            <p:ph sz="half" idx="1"/>
          </p:nvPr>
        </p:nvSpPr>
        <p:spPr/>
        <p:txBody>
          <a:bodyPr/>
          <a:lstStyle/>
          <a:p>
            <a:r>
              <a:rPr lang="en-US" dirty="0"/>
              <a:t>Stakeholders:</a:t>
            </a:r>
          </a:p>
          <a:p>
            <a:pPr lvl="1"/>
            <a:r>
              <a:rPr lang="en-US" dirty="0"/>
              <a:t>School librarians</a:t>
            </a:r>
          </a:p>
          <a:p>
            <a:pPr lvl="1"/>
            <a:r>
              <a:rPr lang="en-US" dirty="0"/>
              <a:t>School managers</a:t>
            </a:r>
          </a:p>
          <a:p>
            <a:pPr lvl="1"/>
            <a:r>
              <a:rPr lang="en-US" dirty="0"/>
              <a:t>Teachers</a:t>
            </a:r>
          </a:p>
          <a:p>
            <a:pPr lvl="1"/>
            <a:r>
              <a:rPr lang="en-US" dirty="0"/>
              <a:t>IT staff</a:t>
            </a:r>
          </a:p>
          <a:p>
            <a:endParaRPr lang="nl-NL" dirty="0"/>
          </a:p>
        </p:txBody>
      </p:sp>
      <p:sp>
        <p:nvSpPr>
          <p:cNvPr id="9" name="Tijdelijke aanduiding voor inhoud 8">
            <a:extLst>
              <a:ext uri="{FF2B5EF4-FFF2-40B4-BE49-F238E27FC236}">
                <a16:creationId xmlns:a16="http://schemas.microsoft.com/office/drawing/2014/main" id="{1D4E064A-0969-4CFE-9B3F-5AB5DAB5B318}"/>
              </a:ext>
            </a:extLst>
          </p:cNvPr>
          <p:cNvSpPr>
            <a:spLocks noGrp="1"/>
          </p:cNvSpPr>
          <p:nvPr>
            <p:ph sz="half" idx="2"/>
          </p:nvPr>
        </p:nvSpPr>
        <p:spPr/>
        <p:txBody>
          <a:bodyPr/>
          <a:lstStyle/>
          <a:p>
            <a:pPr lvl="1"/>
            <a:endParaRPr lang="nl-NL" dirty="0"/>
          </a:p>
          <a:p>
            <a:pPr lvl="1"/>
            <a:r>
              <a:rPr lang="nl-NL" dirty="0" err="1"/>
              <a:t>Volonteers</a:t>
            </a:r>
            <a:r>
              <a:rPr lang="nl-NL" dirty="0"/>
              <a:t> </a:t>
            </a:r>
          </a:p>
          <a:p>
            <a:pPr lvl="1"/>
            <a:r>
              <a:rPr lang="nl-NL" dirty="0"/>
              <a:t>Parents</a:t>
            </a:r>
          </a:p>
          <a:p>
            <a:pPr lvl="1"/>
            <a:r>
              <a:rPr lang="nl-NL" dirty="0" err="1"/>
              <a:t>Students</a:t>
            </a:r>
            <a:endParaRPr lang="nl-NL" dirty="0"/>
          </a:p>
          <a:p>
            <a:pPr lvl="1"/>
            <a:r>
              <a:rPr lang="nl-NL" dirty="0" err="1"/>
              <a:t>Related</a:t>
            </a:r>
            <a:r>
              <a:rPr lang="nl-NL" dirty="0"/>
              <a:t> </a:t>
            </a:r>
            <a:r>
              <a:rPr lang="nl-NL" dirty="0" err="1"/>
              <a:t>libraries</a:t>
            </a:r>
            <a:r>
              <a:rPr lang="nl-NL" dirty="0"/>
              <a:t>, </a:t>
            </a:r>
            <a:r>
              <a:rPr lang="nl-NL" dirty="0" err="1"/>
              <a:t>i.g</a:t>
            </a:r>
            <a:r>
              <a:rPr lang="nl-NL" dirty="0"/>
              <a:t> Public </a:t>
            </a:r>
            <a:r>
              <a:rPr lang="nl-NL" dirty="0" err="1"/>
              <a:t>library</a:t>
            </a:r>
            <a:endParaRPr lang="nl-NL" dirty="0"/>
          </a:p>
        </p:txBody>
      </p:sp>
      <p:sp>
        <p:nvSpPr>
          <p:cNvPr id="4" name="Tijdelijke aanduiding voor datum 3">
            <a:extLst>
              <a:ext uri="{FF2B5EF4-FFF2-40B4-BE49-F238E27FC236}">
                <a16:creationId xmlns:a16="http://schemas.microsoft.com/office/drawing/2014/main" id="{5164CA6D-72B0-4031-B859-5B5E89F67CA9}"/>
              </a:ext>
            </a:extLst>
          </p:cNvPr>
          <p:cNvSpPr>
            <a:spLocks noGrp="1"/>
          </p:cNvSpPr>
          <p:nvPr>
            <p:ph type="dt" sz="half" idx="10"/>
          </p:nvPr>
        </p:nvSpPr>
        <p:spPr/>
        <p:txBody>
          <a:bodyPr/>
          <a:lstStyle/>
          <a:p>
            <a:pPr>
              <a:defRPr/>
            </a:pPr>
            <a:r>
              <a:rPr lang="en-US"/>
              <a:t>©akb</a:t>
            </a:r>
            <a:endParaRPr lang="nl-NL" altLang="en-US"/>
          </a:p>
        </p:txBody>
      </p:sp>
      <p:sp>
        <p:nvSpPr>
          <p:cNvPr id="5" name="Tijdelijke aanduiding voor voettekst 4">
            <a:extLst>
              <a:ext uri="{FF2B5EF4-FFF2-40B4-BE49-F238E27FC236}">
                <a16:creationId xmlns:a16="http://schemas.microsoft.com/office/drawing/2014/main" id="{E359038D-4C0A-4362-8677-D9EA83A9AFAA}"/>
              </a:ext>
            </a:extLst>
          </p:cNvPr>
          <p:cNvSpPr>
            <a:spLocks noGrp="1"/>
          </p:cNvSpPr>
          <p:nvPr>
            <p:ph type="ftr" sz="quarter" idx="11"/>
          </p:nvPr>
        </p:nvSpPr>
        <p:spPr/>
        <p:txBody>
          <a:bodyPr/>
          <a:lstStyle/>
          <a:p>
            <a:pPr>
              <a:defRPr/>
            </a:pPr>
            <a:r>
              <a:rPr lang="nl-NL" altLang="en-US" dirty="0"/>
              <a:t>Dhaka 2019</a:t>
            </a:r>
          </a:p>
        </p:txBody>
      </p:sp>
      <p:sp>
        <p:nvSpPr>
          <p:cNvPr id="6" name="Tijdelijke aanduiding voor dianummer 5">
            <a:extLst>
              <a:ext uri="{FF2B5EF4-FFF2-40B4-BE49-F238E27FC236}">
                <a16:creationId xmlns:a16="http://schemas.microsoft.com/office/drawing/2014/main" id="{EF54D363-6AAE-40F2-BDCD-51C9FE35E293}"/>
              </a:ext>
            </a:extLst>
          </p:cNvPr>
          <p:cNvSpPr>
            <a:spLocks noGrp="1"/>
          </p:cNvSpPr>
          <p:nvPr>
            <p:ph type="sldNum" sz="quarter" idx="12"/>
          </p:nvPr>
        </p:nvSpPr>
        <p:spPr/>
        <p:txBody>
          <a:bodyPr/>
          <a:lstStyle/>
          <a:p>
            <a:fld id="{9AA6EF4F-3D38-4E21-B70F-F0FC5BD5DFBA}" type="slidenum">
              <a:rPr lang="nl-NL" altLang="en-US" smtClean="0"/>
              <a:pPr/>
              <a:t>23</a:t>
            </a:fld>
            <a:endParaRPr lang="nl-NL" altLang="en-US"/>
          </a:p>
        </p:txBody>
      </p:sp>
    </p:spTree>
    <p:extLst>
      <p:ext uri="{BB962C8B-B14F-4D97-AF65-F5344CB8AC3E}">
        <p14:creationId xmlns:p14="http://schemas.microsoft.com/office/powerpoint/2010/main" val="131327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CF1F03D5-BF96-41AE-8729-DC268D36D388}"/>
              </a:ext>
            </a:extLst>
          </p:cNvPr>
          <p:cNvSpPr>
            <a:spLocks noGrp="1"/>
          </p:cNvSpPr>
          <p:nvPr>
            <p:ph type="title"/>
          </p:nvPr>
        </p:nvSpPr>
        <p:spPr/>
        <p:txBody>
          <a:bodyPr/>
          <a:lstStyle/>
          <a:p>
            <a:r>
              <a:rPr lang="nl-NL" dirty="0"/>
              <a:t>Mission, </a:t>
            </a:r>
            <a:r>
              <a:rPr lang="nl-NL" dirty="0" err="1"/>
              <a:t>Vision</a:t>
            </a:r>
            <a:r>
              <a:rPr lang="nl-NL" dirty="0"/>
              <a:t>, </a:t>
            </a:r>
            <a:r>
              <a:rPr lang="nl-NL" dirty="0" err="1"/>
              <a:t>Purpose</a:t>
            </a:r>
            <a:endParaRPr lang="nl-NL" dirty="0"/>
          </a:p>
        </p:txBody>
      </p:sp>
      <p:sp>
        <p:nvSpPr>
          <p:cNvPr id="9" name="Tijdelijke aanduiding voor inhoud 8">
            <a:extLst>
              <a:ext uri="{FF2B5EF4-FFF2-40B4-BE49-F238E27FC236}">
                <a16:creationId xmlns:a16="http://schemas.microsoft.com/office/drawing/2014/main" id="{2B22975D-9873-4304-9F24-4DAFAC076269}"/>
              </a:ext>
            </a:extLst>
          </p:cNvPr>
          <p:cNvSpPr>
            <a:spLocks noGrp="1"/>
          </p:cNvSpPr>
          <p:nvPr>
            <p:ph idx="1"/>
          </p:nvPr>
        </p:nvSpPr>
        <p:spPr/>
        <p:txBody>
          <a:bodyPr/>
          <a:lstStyle/>
          <a:p>
            <a:r>
              <a:rPr lang="en-US" dirty="0"/>
              <a:t>A </a:t>
            </a:r>
            <a:r>
              <a:rPr lang="en-US" b="1" dirty="0"/>
              <a:t>mission</a:t>
            </a:r>
            <a:r>
              <a:rPr lang="en-US" dirty="0"/>
              <a:t> statement is a concise explanation of the libraries reason for existence. </a:t>
            </a:r>
          </a:p>
          <a:p>
            <a:r>
              <a:rPr lang="en-US" dirty="0"/>
              <a:t>It describes the libraries </a:t>
            </a:r>
            <a:r>
              <a:rPr lang="en-US" b="1" dirty="0"/>
              <a:t>purpose</a:t>
            </a:r>
            <a:r>
              <a:rPr lang="en-US" dirty="0"/>
              <a:t> and its overall intention. </a:t>
            </a:r>
          </a:p>
          <a:p>
            <a:r>
              <a:rPr lang="en-US" dirty="0"/>
              <a:t>The mission statement supports the </a:t>
            </a:r>
            <a:r>
              <a:rPr lang="en-US" b="1" dirty="0"/>
              <a:t>vision</a:t>
            </a:r>
            <a:r>
              <a:rPr lang="en-US" dirty="0"/>
              <a:t> and serves to communicate </a:t>
            </a:r>
            <a:r>
              <a:rPr lang="en-US" b="1" dirty="0"/>
              <a:t>purpose</a:t>
            </a:r>
            <a:r>
              <a:rPr lang="en-US" dirty="0"/>
              <a:t> and direction to </a:t>
            </a:r>
            <a:r>
              <a:rPr lang="en-US" b="1" dirty="0"/>
              <a:t>all </a:t>
            </a:r>
            <a:r>
              <a:rPr lang="en-US" dirty="0"/>
              <a:t>stakeholders.</a:t>
            </a:r>
            <a:endParaRPr lang="nl-NL" dirty="0"/>
          </a:p>
          <a:p>
            <a:pPr marL="0" indent="0">
              <a:buNone/>
            </a:pPr>
            <a:endParaRPr lang="nl-NL" dirty="0"/>
          </a:p>
        </p:txBody>
      </p:sp>
      <p:sp>
        <p:nvSpPr>
          <p:cNvPr id="5" name="Tijdelijke aanduiding voor datum 4">
            <a:extLst>
              <a:ext uri="{FF2B5EF4-FFF2-40B4-BE49-F238E27FC236}">
                <a16:creationId xmlns:a16="http://schemas.microsoft.com/office/drawing/2014/main" id="{A2900B7D-5CEF-4143-824B-70983095C8EF}"/>
              </a:ext>
            </a:extLst>
          </p:cNvPr>
          <p:cNvSpPr>
            <a:spLocks noGrp="1"/>
          </p:cNvSpPr>
          <p:nvPr>
            <p:ph type="dt" sz="half" idx="10"/>
          </p:nvPr>
        </p:nvSpPr>
        <p:spPr/>
        <p:txBody>
          <a:bodyPr/>
          <a:lstStyle/>
          <a:p>
            <a:pPr>
              <a:defRPr/>
            </a:pPr>
            <a:r>
              <a:rPr lang="en-US"/>
              <a:t>©akb</a:t>
            </a:r>
            <a:endParaRPr lang="nl-NL" altLang="en-US"/>
          </a:p>
        </p:txBody>
      </p:sp>
      <p:sp>
        <p:nvSpPr>
          <p:cNvPr id="6" name="Tijdelijke aanduiding voor voettekst 5">
            <a:extLst>
              <a:ext uri="{FF2B5EF4-FFF2-40B4-BE49-F238E27FC236}">
                <a16:creationId xmlns:a16="http://schemas.microsoft.com/office/drawing/2014/main" id="{7CA69E29-277B-4CAF-A8C0-AAF2577946A4}"/>
              </a:ext>
            </a:extLst>
          </p:cNvPr>
          <p:cNvSpPr>
            <a:spLocks noGrp="1"/>
          </p:cNvSpPr>
          <p:nvPr>
            <p:ph type="ftr" sz="quarter" idx="11"/>
          </p:nvPr>
        </p:nvSpPr>
        <p:spPr/>
        <p:txBody>
          <a:bodyPr/>
          <a:lstStyle/>
          <a:p>
            <a:pPr>
              <a:defRPr/>
            </a:pPr>
            <a:r>
              <a:rPr lang="nl-NL" altLang="en-US" dirty="0"/>
              <a:t>Dhaka 2019</a:t>
            </a:r>
          </a:p>
        </p:txBody>
      </p:sp>
      <p:sp>
        <p:nvSpPr>
          <p:cNvPr id="7" name="Tijdelijke aanduiding voor dianummer 6">
            <a:extLst>
              <a:ext uri="{FF2B5EF4-FFF2-40B4-BE49-F238E27FC236}">
                <a16:creationId xmlns:a16="http://schemas.microsoft.com/office/drawing/2014/main" id="{89884D02-A1B0-4721-8D10-CD6974C7E3E0}"/>
              </a:ext>
            </a:extLst>
          </p:cNvPr>
          <p:cNvSpPr>
            <a:spLocks noGrp="1"/>
          </p:cNvSpPr>
          <p:nvPr>
            <p:ph type="sldNum" sz="quarter" idx="12"/>
          </p:nvPr>
        </p:nvSpPr>
        <p:spPr/>
        <p:txBody>
          <a:bodyPr/>
          <a:lstStyle/>
          <a:p>
            <a:fld id="{0F808B73-2FCB-45BB-A6BD-F75BBB1D0746}" type="slidenum">
              <a:rPr lang="nl-NL" altLang="en-US" smtClean="0"/>
              <a:pPr/>
              <a:t>24</a:t>
            </a:fld>
            <a:endParaRPr lang="nl-NL" altLang="en-US"/>
          </a:p>
        </p:txBody>
      </p:sp>
    </p:spTree>
    <p:extLst>
      <p:ext uri="{BB962C8B-B14F-4D97-AF65-F5344CB8AC3E}">
        <p14:creationId xmlns:p14="http://schemas.microsoft.com/office/powerpoint/2010/main" val="257825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53C7F5-8BAF-4C2C-871A-8AF8FF13C043}"/>
              </a:ext>
            </a:extLst>
          </p:cNvPr>
          <p:cNvSpPr>
            <a:spLocks noGrp="1"/>
          </p:cNvSpPr>
          <p:nvPr>
            <p:ph type="title"/>
          </p:nvPr>
        </p:nvSpPr>
        <p:spPr/>
        <p:txBody>
          <a:bodyPr/>
          <a:lstStyle/>
          <a:p>
            <a:r>
              <a:rPr lang="nl-NL" dirty="0" err="1"/>
              <a:t>Organisations</a:t>
            </a:r>
            <a:endParaRPr lang="nl-NL" dirty="0"/>
          </a:p>
        </p:txBody>
      </p:sp>
      <p:sp>
        <p:nvSpPr>
          <p:cNvPr id="3" name="Tijdelijke aanduiding voor inhoud 2">
            <a:extLst>
              <a:ext uri="{FF2B5EF4-FFF2-40B4-BE49-F238E27FC236}">
                <a16:creationId xmlns:a16="http://schemas.microsoft.com/office/drawing/2014/main" id="{85D3F121-B6F1-4051-8DAB-5E16FEC9AB32}"/>
              </a:ext>
            </a:extLst>
          </p:cNvPr>
          <p:cNvSpPr>
            <a:spLocks noGrp="1"/>
          </p:cNvSpPr>
          <p:nvPr>
            <p:ph idx="1"/>
          </p:nvPr>
        </p:nvSpPr>
        <p:spPr/>
        <p:txBody>
          <a:bodyPr/>
          <a:lstStyle/>
          <a:p>
            <a:r>
              <a:rPr lang="nl-NL" dirty="0"/>
              <a:t>National, Part of National </a:t>
            </a:r>
            <a:r>
              <a:rPr lang="nl-NL" dirty="0" err="1"/>
              <a:t>Organisation</a:t>
            </a:r>
            <a:endParaRPr lang="nl-NL" dirty="0"/>
          </a:p>
          <a:p>
            <a:pPr lvl="1"/>
            <a:r>
              <a:rPr lang="nl-NL" dirty="0"/>
              <a:t>AASL, ENSIL, </a:t>
            </a:r>
            <a:r>
              <a:rPr lang="en-GB" dirty="0"/>
              <a:t>School Library Association Of Bangladesh</a:t>
            </a:r>
            <a:endParaRPr lang="nl-NL" dirty="0"/>
          </a:p>
          <a:p>
            <a:r>
              <a:rPr lang="nl-NL" dirty="0"/>
              <a:t>International:</a:t>
            </a:r>
          </a:p>
          <a:p>
            <a:endParaRPr lang="nl-NL" dirty="0"/>
          </a:p>
          <a:p>
            <a:endParaRPr lang="nl-NL" dirty="0"/>
          </a:p>
          <a:p>
            <a:endParaRPr lang="nl-NL" dirty="0"/>
          </a:p>
          <a:p>
            <a:endParaRPr lang="nl-NL" dirty="0"/>
          </a:p>
          <a:p>
            <a:r>
              <a:rPr lang="nl-NL" dirty="0"/>
              <a:t>Joint IASL/IFLA </a:t>
            </a:r>
            <a:r>
              <a:rPr lang="nl-NL" dirty="0" err="1"/>
              <a:t>Committee</a:t>
            </a:r>
            <a:endParaRPr lang="nl-NL" dirty="0"/>
          </a:p>
        </p:txBody>
      </p:sp>
      <p:sp>
        <p:nvSpPr>
          <p:cNvPr id="4" name="Tijdelijke aanduiding voor datum 3">
            <a:extLst>
              <a:ext uri="{FF2B5EF4-FFF2-40B4-BE49-F238E27FC236}">
                <a16:creationId xmlns:a16="http://schemas.microsoft.com/office/drawing/2014/main" id="{84DFA438-33C3-4BB4-89E3-6DF717364B00}"/>
              </a:ext>
            </a:extLst>
          </p:cNvPr>
          <p:cNvSpPr>
            <a:spLocks noGrp="1"/>
          </p:cNvSpPr>
          <p:nvPr>
            <p:ph type="dt" sz="half" idx="10"/>
          </p:nvPr>
        </p:nvSpPr>
        <p:spPr/>
        <p:txBody>
          <a:bodyPr/>
          <a:lstStyle/>
          <a:p>
            <a:pPr>
              <a:defRPr/>
            </a:pPr>
            <a:r>
              <a:rPr lang="en-US"/>
              <a:t>©akb</a:t>
            </a:r>
            <a:endParaRPr lang="nl-NL" altLang="en-US"/>
          </a:p>
        </p:txBody>
      </p:sp>
      <p:sp>
        <p:nvSpPr>
          <p:cNvPr id="5" name="Tijdelijke aanduiding voor voettekst 4">
            <a:extLst>
              <a:ext uri="{FF2B5EF4-FFF2-40B4-BE49-F238E27FC236}">
                <a16:creationId xmlns:a16="http://schemas.microsoft.com/office/drawing/2014/main" id="{EE2CB453-D2FE-407C-9538-5CF5F44B809E}"/>
              </a:ext>
            </a:extLst>
          </p:cNvPr>
          <p:cNvSpPr>
            <a:spLocks noGrp="1"/>
          </p:cNvSpPr>
          <p:nvPr>
            <p:ph type="ftr" sz="quarter" idx="11"/>
          </p:nvPr>
        </p:nvSpPr>
        <p:spPr/>
        <p:txBody>
          <a:bodyPr/>
          <a:lstStyle/>
          <a:p>
            <a:pPr>
              <a:defRPr/>
            </a:pPr>
            <a:r>
              <a:rPr lang="nl-NL" altLang="en-US" dirty="0"/>
              <a:t>Dhaka 2019</a:t>
            </a:r>
          </a:p>
        </p:txBody>
      </p:sp>
      <p:sp>
        <p:nvSpPr>
          <p:cNvPr id="6" name="Tijdelijke aanduiding voor dianummer 5">
            <a:extLst>
              <a:ext uri="{FF2B5EF4-FFF2-40B4-BE49-F238E27FC236}">
                <a16:creationId xmlns:a16="http://schemas.microsoft.com/office/drawing/2014/main" id="{116ADE2A-561F-46D6-97F5-D05866372170}"/>
              </a:ext>
            </a:extLst>
          </p:cNvPr>
          <p:cNvSpPr>
            <a:spLocks noGrp="1"/>
          </p:cNvSpPr>
          <p:nvPr>
            <p:ph type="sldNum" sz="quarter" idx="12"/>
          </p:nvPr>
        </p:nvSpPr>
        <p:spPr/>
        <p:txBody>
          <a:bodyPr/>
          <a:lstStyle/>
          <a:p>
            <a:fld id="{9AA6EF4F-3D38-4E21-B70F-F0FC5BD5DFBA}" type="slidenum">
              <a:rPr lang="nl-NL" altLang="en-US" smtClean="0"/>
              <a:pPr/>
              <a:t>25</a:t>
            </a:fld>
            <a:endParaRPr lang="nl-NL" altLang="en-US"/>
          </a:p>
        </p:txBody>
      </p:sp>
      <p:grpSp>
        <p:nvGrpSpPr>
          <p:cNvPr id="8" name="Groep 7">
            <a:extLst>
              <a:ext uri="{FF2B5EF4-FFF2-40B4-BE49-F238E27FC236}">
                <a16:creationId xmlns:a16="http://schemas.microsoft.com/office/drawing/2014/main" id="{3C3122D6-8935-4502-AD64-A86E2F9B2B27}"/>
              </a:ext>
            </a:extLst>
          </p:cNvPr>
          <p:cNvGrpSpPr/>
          <p:nvPr/>
        </p:nvGrpSpPr>
        <p:grpSpPr>
          <a:xfrm>
            <a:off x="1294505" y="3770180"/>
            <a:ext cx="1696234" cy="1589306"/>
            <a:chOff x="1294504" y="3389180"/>
            <a:chExt cx="2553805" cy="1868620"/>
          </a:xfrm>
        </p:grpSpPr>
        <p:pic>
          <p:nvPicPr>
            <p:cNvPr id="7" name="Afbeelding 6">
              <a:extLst>
                <a:ext uri="{FF2B5EF4-FFF2-40B4-BE49-F238E27FC236}">
                  <a16:creationId xmlns:a16="http://schemas.microsoft.com/office/drawing/2014/main" id="{96466FD3-5EC2-4D3B-A7CB-08C64DD06D02}"/>
                </a:ext>
              </a:extLst>
            </p:cNvPr>
            <p:cNvPicPr>
              <a:picLocks noChangeAspect="1"/>
            </p:cNvPicPr>
            <p:nvPr/>
          </p:nvPicPr>
          <p:blipFill>
            <a:blip r:embed="rId2"/>
            <a:stretch>
              <a:fillRect/>
            </a:stretch>
          </p:blipFill>
          <p:spPr>
            <a:xfrm>
              <a:off x="1547871" y="3389180"/>
              <a:ext cx="2047071" cy="1767473"/>
            </a:xfrm>
            <a:prstGeom prst="rect">
              <a:avLst/>
            </a:prstGeom>
          </p:spPr>
        </p:pic>
        <p:sp>
          <p:nvSpPr>
            <p:cNvPr id="10" name="Tekstvak 9">
              <a:extLst>
                <a:ext uri="{FF2B5EF4-FFF2-40B4-BE49-F238E27FC236}">
                  <a16:creationId xmlns:a16="http://schemas.microsoft.com/office/drawing/2014/main" id="{5571F419-6AF1-4FC3-85E1-0ADBE5BBA50B}"/>
                </a:ext>
              </a:extLst>
            </p:cNvPr>
            <p:cNvSpPr txBox="1"/>
            <p:nvPr/>
          </p:nvSpPr>
          <p:spPr>
            <a:xfrm flipH="1">
              <a:off x="1294504" y="4950023"/>
              <a:ext cx="2553805" cy="307777"/>
            </a:xfrm>
            <a:prstGeom prst="rect">
              <a:avLst/>
            </a:prstGeom>
            <a:noFill/>
          </p:spPr>
          <p:txBody>
            <a:bodyPr wrap="square" rtlCol="0">
              <a:spAutoFit/>
            </a:bodyPr>
            <a:lstStyle/>
            <a:p>
              <a:r>
                <a:rPr lang="nl-NL" sz="1400" dirty="0"/>
                <a:t>IFLA School Libraries </a:t>
              </a:r>
              <a:r>
                <a:rPr lang="nl-NL" sz="1400" dirty="0" err="1"/>
                <a:t>Section</a:t>
              </a:r>
              <a:endParaRPr lang="nl-NL" sz="1400" dirty="0"/>
            </a:p>
          </p:txBody>
        </p:sp>
      </p:grpSp>
      <p:grpSp>
        <p:nvGrpSpPr>
          <p:cNvPr id="12" name="Groep 11">
            <a:extLst>
              <a:ext uri="{FF2B5EF4-FFF2-40B4-BE49-F238E27FC236}">
                <a16:creationId xmlns:a16="http://schemas.microsoft.com/office/drawing/2014/main" id="{34129332-5992-47CA-BAD5-361204956CBE}"/>
              </a:ext>
            </a:extLst>
          </p:cNvPr>
          <p:cNvGrpSpPr/>
          <p:nvPr/>
        </p:nvGrpSpPr>
        <p:grpSpPr>
          <a:xfrm>
            <a:off x="5108343" y="3733800"/>
            <a:ext cx="1444857" cy="1676400"/>
            <a:chOff x="5108343" y="3352800"/>
            <a:chExt cx="2175339" cy="1971020"/>
          </a:xfrm>
        </p:grpSpPr>
        <p:pic>
          <p:nvPicPr>
            <p:cNvPr id="9" name="Afbeelding 8">
              <a:extLst>
                <a:ext uri="{FF2B5EF4-FFF2-40B4-BE49-F238E27FC236}">
                  <a16:creationId xmlns:a16="http://schemas.microsoft.com/office/drawing/2014/main" id="{51E25584-21C7-4603-B7C5-5E7ABC269DB1}"/>
                </a:ext>
              </a:extLst>
            </p:cNvPr>
            <p:cNvPicPr>
              <a:picLocks noChangeAspect="1"/>
            </p:cNvPicPr>
            <p:nvPr/>
          </p:nvPicPr>
          <p:blipFill>
            <a:blip r:embed="rId3"/>
            <a:stretch>
              <a:fillRect/>
            </a:stretch>
          </p:blipFill>
          <p:spPr>
            <a:xfrm>
              <a:off x="5323712" y="3352800"/>
              <a:ext cx="1744601" cy="1409394"/>
            </a:xfrm>
            <a:prstGeom prst="rect">
              <a:avLst/>
            </a:prstGeom>
          </p:spPr>
        </p:pic>
        <p:sp>
          <p:nvSpPr>
            <p:cNvPr id="11" name="Tekstvak 10">
              <a:extLst>
                <a:ext uri="{FF2B5EF4-FFF2-40B4-BE49-F238E27FC236}">
                  <a16:creationId xmlns:a16="http://schemas.microsoft.com/office/drawing/2014/main" id="{331320DD-FA37-4D69-BC73-195924B294AD}"/>
                </a:ext>
              </a:extLst>
            </p:cNvPr>
            <p:cNvSpPr txBox="1"/>
            <p:nvPr/>
          </p:nvSpPr>
          <p:spPr>
            <a:xfrm>
              <a:off x="5108343" y="4800600"/>
              <a:ext cx="2175339" cy="523220"/>
            </a:xfrm>
            <a:prstGeom prst="rect">
              <a:avLst/>
            </a:prstGeom>
            <a:noFill/>
          </p:spPr>
          <p:txBody>
            <a:bodyPr wrap="none" rtlCol="0">
              <a:spAutoFit/>
            </a:bodyPr>
            <a:lstStyle/>
            <a:p>
              <a:r>
                <a:rPr lang="nl-NL" sz="1400" dirty="0"/>
                <a:t>International Association </a:t>
              </a:r>
            </a:p>
            <a:p>
              <a:r>
                <a:rPr lang="nl-NL" sz="1400" dirty="0"/>
                <a:t>of School </a:t>
              </a:r>
              <a:r>
                <a:rPr lang="nl-NL" sz="1400" dirty="0" err="1"/>
                <a:t>Librarianship</a:t>
              </a:r>
              <a:endParaRPr lang="nl-NL" sz="1400" dirty="0"/>
            </a:p>
          </p:txBody>
        </p:sp>
      </p:grpSp>
      <p:pic>
        <p:nvPicPr>
          <p:cNvPr id="13" name="Afbeelding 12">
            <a:extLst>
              <a:ext uri="{FF2B5EF4-FFF2-40B4-BE49-F238E27FC236}">
                <a16:creationId xmlns:a16="http://schemas.microsoft.com/office/drawing/2014/main" id="{387B34FE-8C5E-45FA-B49A-C5CCA1A6B8A2}"/>
              </a:ext>
            </a:extLst>
          </p:cNvPr>
          <p:cNvPicPr>
            <a:picLocks noChangeAspect="1"/>
          </p:cNvPicPr>
          <p:nvPr/>
        </p:nvPicPr>
        <p:blipFill>
          <a:blip r:embed="rId4"/>
          <a:stretch>
            <a:fillRect/>
          </a:stretch>
        </p:blipFill>
        <p:spPr>
          <a:xfrm>
            <a:off x="7620000" y="185738"/>
            <a:ext cx="1414462" cy="1414462"/>
          </a:xfrm>
          <a:prstGeom prst="rect">
            <a:avLst/>
          </a:prstGeom>
        </p:spPr>
      </p:pic>
    </p:spTree>
    <p:extLst>
      <p:ext uri="{BB962C8B-B14F-4D97-AF65-F5344CB8AC3E}">
        <p14:creationId xmlns:p14="http://schemas.microsoft.com/office/powerpoint/2010/main" val="440684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78E570-5A8C-4460-91D2-066CDB1FB004}"/>
              </a:ext>
            </a:extLst>
          </p:cNvPr>
          <p:cNvSpPr>
            <a:spLocks noGrp="1"/>
          </p:cNvSpPr>
          <p:nvPr>
            <p:ph type="title"/>
          </p:nvPr>
        </p:nvSpPr>
        <p:spPr/>
        <p:txBody>
          <a:bodyPr/>
          <a:lstStyle/>
          <a:p>
            <a:endParaRPr lang="en-GB"/>
          </a:p>
        </p:txBody>
      </p:sp>
      <p:pic>
        <p:nvPicPr>
          <p:cNvPr id="7" name="Tijdelijke aanduiding voor inhoud 6">
            <a:extLst>
              <a:ext uri="{FF2B5EF4-FFF2-40B4-BE49-F238E27FC236}">
                <a16:creationId xmlns:a16="http://schemas.microsoft.com/office/drawing/2014/main" id="{3889608B-2DE3-424A-B2EE-EE01BC12BB5E}"/>
              </a:ext>
            </a:extLst>
          </p:cNvPr>
          <p:cNvPicPr>
            <a:picLocks noGrp="1" noChangeAspect="1"/>
          </p:cNvPicPr>
          <p:nvPr>
            <p:ph idx="1"/>
          </p:nvPr>
        </p:nvPicPr>
        <p:blipFill>
          <a:blip r:embed="rId2"/>
          <a:stretch>
            <a:fillRect/>
          </a:stretch>
        </p:blipFill>
        <p:spPr>
          <a:xfrm>
            <a:off x="457200" y="1705292"/>
            <a:ext cx="8229600" cy="4320540"/>
          </a:xfrm>
          <a:prstGeom prst="rect">
            <a:avLst/>
          </a:prstGeom>
        </p:spPr>
      </p:pic>
      <p:sp>
        <p:nvSpPr>
          <p:cNvPr id="4" name="Tijdelijke aanduiding voor datum 3">
            <a:extLst>
              <a:ext uri="{FF2B5EF4-FFF2-40B4-BE49-F238E27FC236}">
                <a16:creationId xmlns:a16="http://schemas.microsoft.com/office/drawing/2014/main" id="{95B13AAB-1980-4766-BBCA-1F2669108F1C}"/>
              </a:ext>
            </a:extLst>
          </p:cNvPr>
          <p:cNvSpPr>
            <a:spLocks noGrp="1"/>
          </p:cNvSpPr>
          <p:nvPr>
            <p:ph type="dt" sz="half" idx="10"/>
          </p:nvPr>
        </p:nvSpPr>
        <p:spPr/>
        <p:txBody>
          <a:bodyPr/>
          <a:lstStyle/>
          <a:p>
            <a:pPr>
              <a:defRPr/>
            </a:pPr>
            <a:r>
              <a:rPr lang="en-US"/>
              <a:t>©akb</a:t>
            </a:r>
            <a:endParaRPr lang="nl-NL" altLang="en-US"/>
          </a:p>
        </p:txBody>
      </p:sp>
      <p:sp>
        <p:nvSpPr>
          <p:cNvPr id="5" name="Tijdelijke aanduiding voor voettekst 4">
            <a:extLst>
              <a:ext uri="{FF2B5EF4-FFF2-40B4-BE49-F238E27FC236}">
                <a16:creationId xmlns:a16="http://schemas.microsoft.com/office/drawing/2014/main" id="{0C902CE6-C592-4D99-97F7-D833CBDF8F16}"/>
              </a:ext>
            </a:extLst>
          </p:cNvPr>
          <p:cNvSpPr>
            <a:spLocks noGrp="1"/>
          </p:cNvSpPr>
          <p:nvPr>
            <p:ph type="ftr" sz="quarter" idx="11"/>
          </p:nvPr>
        </p:nvSpPr>
        <p:spPr/>
        <p:txBody>
          <a:bodyPr/>
          <a:lstStyle/>
          <a:p>
            <a:pPr>
              <a:defRPr/>
            </a:pPr>
            <a:r>
              <a:rPr lang="nl-NL" altLang="en-US"/>
              <a:t>Dhaka 2019</a:t>
            </a:r>
            <a:endParaRPr lang="nl-NL" altLang="en-US" dirty="0"/>
          </a:p>
        </p:txBody>
      </p:sp>
      <p:sp>
        <p:nvSpPr>
          <p:cNvPr id="6" name="Tijdelijke aanduiding voor dianummer 5">
            <a:extLst>
              <a:ext uri="{FF2B5EF4-FFF2-40B4-BE49-F238E27FC236}">
                <a16:creationId xmlns:a16="http://schemas.microsoft.com/office/drawing/2014/main" id="{0E73E4CC-36D0-43AF-BA94-D976179AEEDC}"/>
              </a:ext>
            </a:extLst>
          </p:cNvPr>
          <p:cNvSpPr>
            <a:spLocks noGrp="1"/>
          </p:cNvSpPr>
          <p:nvPr>
            <p:ph type="sldNum" sz="quarter" idx="12"/>
          </p:nvPr>
        </p:nvSpPr>
        <p:spPr/>
        <p:txBody>
          <a:bodyPr/>
          <a:lstStyle/>
          <a:p>
            <a:fld id="{9AA6EF4F-3D38-4E21-B70F-F0FC5BD5DFBA}" type="slidenum">
              <a:rPr lang="nl-NL" altLang="en-US" smtClean="0"/>
              <a:pPr/>
              <a:t>26</a:t>
            </a:fld>
            <a:endParaRPr lang="nl-NL" altLang="en-US"/>
          </a:p>
        </p:txBody>
      </p:sp>
    </p:spTree>
    <p:extLst>
      <p:ext uri="{BB962C8B-B14F-4D97-AF65-F5344CB8AC3E}">
        <p14:creationId xmlns:p14="http://schemas.microsoft.com/office/powerpoint/2010/main" val="1166423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4E5C7A-EAC9-45AE-8D10-D450C7525817}"/>
              </a:ext>
            </a:extLst>
          </p:cNvPr>
          <p:cNvSpPr>
            <a:spLocks noGrp="1"/>
          </p:cNvSpPr>
          <p:nvPr>
            <p:ph type="title"/>
          </p:nvPr>
        </p:nvSpPr>
        <p:spPr>
          <a:xfrm>
            <a:off x="457200" y="277813"/>
            <a:ext cx="8458200" cy="1139825"/>
          </a:xfrm>
        </p:spPr>
        <p:txBody>
          <a:bodyPr/>
          <a:lstStyle/>
          <a:p>
            <a:r>
              <a:rPr lang="nl-NL" sz="3600" dirty="0"/>
              <a:t>IASL: 1239 members in 76 </a:t>
            </a:r>
            <a:r>
              <a:rPr lang="nl-NL" sz="3600" dirty="0" err="1"/>
              <a:t>countries</a:t>
            </a:r>
            <a:r>
              <a:rPr lang="nl-NL" sz="3600" b="0" dirty="0"/>
              <a:t> </a:t>
            </a:r>
            <a:endParaRPr lang="nl-NL" sz="3600" dirty="0"/>
          </a:p>
        </p:txBody>
      </p:sp>
      <p:pic>
        <p:nvPicPr>
          <p:cNvPr id="7" name="Tijdelijke aanduiding voor inhoud 6">
            <a:extLst>
              <a:ext uri="{FF2B5EF4-FFF2-40B4-BE49-F238E27FC236}">
                <a16:creationId xmlns:a16="http://schemas.microsoft.com/office/drawing/2014/main" id="{1784299F-EC57-4438-BE16-580DF4D20BE4}"/>
              </a:ext>
            </a:extLst>
          </p:cNvPr>
          <p:cNvPicPr>
            <a:picLocks noGrp="1" noChangeAspect="1"/>
          </p:cNvPicPr>
          <p:nvPr>
            <p:ph idx="1"/>
          </p:nvPr>
        </p:nvPicPr>
        <p:blipFill>
          <a:blip r:embed="rId2"/>
          <a:stretch>
            <a:fillRect/>
          </a:stretch>
        </p:blipFill>
        <p:spPr>
          <a:xfrm>
            <a:off x="533364" y="1905000"/>
            <a:ext cx="7772435" cy="3773142"/>
          </a:xfrm>
          <a:prstGeom prst="rect">
            <a:avLst/>
          </a:prstGeom>
        </p:spPr>
      </p:pic>
      <p:sp>
        <p:nvSpPr>
          <p:cNvPr id="4" name="Tijdelijke aanduiding voor datum 3">
            <a:extLst>
              <a:ext uri="{FF2B5EF4-FFF2-40B4-BE49-F238E27FC236}">
                <a16:creationId xmlns:a16="http://schemas.microsoft.com/office/drawing/2014/main" id="{48657C4C-47B0-4E59-AD88-891F36DCEF67}"/>
              </a:ext>
            </a:extLst>
          </p:cNvPr>
          <p:cNvSpPr>
            <a:spLocks noGrp="1"/>
          </p:cNvSpPr>
          <p:nvPr>
            <p:ph type="dt" sz="half" idx="10"/>
          </p:nvPr>
        </p:nvSpPr>
        <p:spPr/>
        <p:txBody>
          <a:bodyPr/>
          <a:lstStyle/>
          <a:p>
            <a:pPr>
              <a:defRPr/>
            </a:pPr>
            <a:r>
              <a:rPr lang="en-US"/>
              <a:t>©akb</a:t>
            </a:r>
            <a:endParaRPr lang="nl-NL" altLang="en-US"/>
          </a:p>
        </p:txBody>
      </p:sp>
      <p:sp>
        <p:nvSpPr>
          <p:cNvPr id="5" name="Tijdelijke aanduiding voor voettekst 4">
            <a:extLst>
              <a:ext uri="{FF2B5EF4-FFF2-40B4-BE49-F238E27FC236}">
                <a16:creationId xmlns:a16="http://schemas.microsoft.com/office/drawing/2014/main" id="{7662F5C7-9D95-4008-9265-8A40B0FBA99B}"/>
              </a:ext>
            </a:extLst>
          </p:cNvPr>
          <p:cNvSpPr>
            <a:spLocks noGrp="1"/>
          </p:cNvSpPr>
          <p:nvPr>
            <p:ph type="ftr" sz="quarter" idx="11"/>
          </p:nvPr>
        </p:nvSpPr>
        <p:spPr/>
        <p:txBody>
          <a:bodyPr/>
          <a:lstStyle/>
          <a:p>
            <a:pPr>
              <a:defRPr/>
            </a:pPr>
            <a:r>
              <a:rPr lang="nl-NL" altLang="en-US" dirty="0"/>
              <a:t>Dhaka 2019</a:t>
            </a:r>
          </a:p>
        </p:txBody>
      </p:sp>
      <p:sp>
        <p:nvSpPr>
          <p:cNvPr id="6" name="Tijdelijke aanduiding voor dianummer 5">
            <a:extLst>
              <a:ext uri="{FF2B5EF4-FFF2-40B4-BE49-F238E27FC236}">
                <a16:creationId xmlns:a16="http://schemas.microsoft.com/office/drawing/2014/main" id="{81C044F6-CDB2-4351-9C45-1D01F8D3D364}"/>
              </a:ext>
            </a:extLst>
          </p:cNvPr>
          <p:cNvSpPr>
            <a:spLocks noGrp="1"/>
          </p:cNvSpPr>
          <p:nvPr>
            <p:ph type="sldNum" sz="quarter" idx="12"/>
          </p:nvPr>
        </p:nvSpPr>
        <p:spPr/>
        <p:txBody>
          <a:bodyPr/>
          <a:lstStyle/>
          <a:p>
            <a:fld id="{9AA6EF4F-3D38-4E21-B70F-F0FC5BD5DFBA}" type="slidenum">
              <a:rPr lang="nl-NL" altLang="en-US" smtClean="0"/>
              <a:pPr/>
              <a:t>27</a:t>
            </a:fld>
            <a:endParaRPr lang="nl-NL" altLang="en-US"/>
          </a:p>
        </p:txBody>
      </p:sp>
    </p:spTree>
    <p:extLst>
      <p:ext uri="{BB962C8B-B14F-4D97-AF65-F5344CB8AC3E}">
        <p14:creationId xmlns:p14="http://schemas.microsoft.com/office/powerpoint/2010/main" val="1208458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65C40B-4B48-4054-9644-BE4FDA591BF1}"/>
              </a:ext>
            </a:extLst>
          </p:cNvPr>
          <p:cNvSpPr>
            <a:spLocks noGrp="1"/>
          </p:cNvSpPr>
          <p:nvPr>
            <p:ph type="title"/>
          </p:nvPr>
        </p:nvSpPr>
        <p:spPr/>
        <p:txBody>
          <a:bodyPr/>
          <a:lstStyle/>
          <a:p>
            <a:pPr marL="0" indent="0">
              <a:buNone/>
            </a:pPr>
            <a:r>
              <a:rPr lang="nl-NL" b="0" i="0" u="none" strike="noStrike" dirty="0">
                <a:solidFill>
                  <a:srgbClr val="009194"/>
                </a:solidFill>
                <a:effectLst/>
                <a:latin typeface="georgia" panose="02040502050405020303" pitchFamily="18" charset="0"/>
              </a:rPr>
              <a:t>IFLA/UNESCO School Library Manifesto 1999</a:t>
            </a:r>
          </a:p>
        </p:txBody>
      </p:sp>
      <p:sp>
        <p:nvSpPr>
          <p:cNvPr id="3" name="Tijdelijke aanduiding voor inhoud 2">
            <a:extLst>
              <a:ext uri="{FF2B5EF4-FFF2-40B4-BE49-F238E27FC236}">
                <a16:creationId xmlns:a16="http://schemas.microsoft.com/office/drawing/2014/main" id="{38676A0A-6C5F-496B-B502-237F160CDC7A}"/>
              </a:ext>
            </a:extLst>
          </p:cNvPr>
          <p:cNvSpPr>
            <a:spLocks noGrp="1"/>
          </p:cNvSpPr>
          <p:nvPr>
            <p:ph idx="1"/>
          </p:nvPr>
        </p:nvSpPr>
        <p:spPr>
          <a:xfrm>
            <a:off x="457200" y="1600200"/>
            <a:ext cx="8610600" cy="4530725"/>
          </a:xfrm>
        </p:spPr>
        <p:txBody>
          <a:bodyPr/>
          <a:lstStyle/>
          <a:p>
            <a:pPr marL="0" indent="0" fontAlgn="base">
              <a:buNone/>
            </a:pPr>
            <a:r>
              <a:rPr lang="nl-NL" b="0" i="0" u="none" strike="noStrike" dirty="0">
                <a:solidFill>
                  <a:srgbClr val="002D19"/>
                </a:solidFill>
                <a:effectLst/>
                <a:latin typeface="georgia" panose="02040502050405020303" pitchFamily="18" charset="0"/>
              </a:rPr>
              <a:t>The Mission of the School Library</a:t>
            </a:r>
            <a:br>
              <a:rPr lang="nl-NL" b="0" i="0" u="none" strike="noStrike" dirty="0">
                <a:solidFill>
                  <a:srgbClr val="002D19"/>
                </a:solidFill>
                <a:effectLst/>
                <a:latin typeface="georgia" panose="02040502050405020303" pitchFamily="18" charset="0"/>
              </a:rPr>
            </a:br>
            <a:r>
              <a:rPr lang="nl-NL" b="0" i="0" u="none" strike="noStrike" dirty="0">
                <a:solidFill>
                  <a:srgbClr val="002D19"/>
                </a:solidFill>
                <a:effectLst/>
                <a:latin typeface="georgia" panose="02040502050405020303" pitchFamily="18" charset="0"/>
              </a:rPr>
              <a:t>The school </a:t>
            </a:r>
            <a:r>
              <a:rPr lang="nl-NL" b="0" i="0" u="none" strike="noStrike" dirty="0" err="1">
                <a:solidFill>
                  <a:srgbClr val="002D19"/>
                </a:solidFill>
                <a:effectLst/>
                <a:latin typeface="georgia" panose="02040502050405020303" pitchFamily="18" charset="0"/>
              </a:rPr>
              <a:t>library</a:t>
            </a:r>
            <a:r>
              <a:rPr lang="nl-NL" b="0" i="0" u="none" strike="noStrike" dirty="0">
                <a:solidFill>
                  <a:srgbClr val="002D19"/>
                </a:solidFill>
                <a:effectLst/>
                <a:latin typeface="georgia" panose="02040502050405020303" pitchFamily="18" charset="0"/>
              </a:rPr>
              <a:t> offers </a:t>
            </a:r>
            <a:r>
              <a:rPr lang="nl-NL" b="0" i="0" u="none" strike="noStrike" dirty="0" err="1">
                <a:solidFill>
                  <a:srgbClr val="002D19"/>
                </a:solidFill>
                <a:effectLst/>
                <a:latin typeface="georgia" panose="02040502050405020303" pitchFamily="18" charset="0"/>
              </a:rPr>
              <a:t>learning</a:t>
            </a:r>
            <a:r>
              <a:rPr lang="nl-NL" b="0" i="0" u="none" strike="noStrike" dirty="0">
                <a:solidFill>
                  <a:srgbClr val="002D19"/>
                </a:solidFill>
                <a:effectLst/>
                <a:latin typeface="georgia" panose="02040502050405020303" pitchFamily="18" charset="0"/>
              </a:rPr>
              <a:t> services, </a:t>
            </a:r>
            <a:r>
              <a:rPr lang="nl-NL" b="0" i="0" u="none" strike="noStrike" dirty="0" err="1">
                <a:solidFill>
                  <a:srgbClr val="002D19"/>
                </a:solidFill>
                <a:effectLst/>
                <a:latin typeface="georgia" panose="02040502050405020303" pitchFamily="18" charset="0"/>
              </a:rPr>
              <a:t>books</a:t>
            </a:r>
            <a:r>
              <a:rPr lang="nl-NL" b="0" i="0" u="none" strike="noStrike" dirty="0">
                <a:solidFill>
                  <a:srgbClr val="002D19"/>
                </a:solidFill>
                <a:effectLst/>
                <a:latin typeface="georgia" panose="02040502050405020303" pitchFamily="18" charset="0"/>
              </a:rPr>
              <a:t> </a:t>
            </a:r>
            <a:r>
              <a:rPr lang="nl-NL" b="0" i="0" u="none" strike="noStrike" dirty="0" err="1">
                <a:solidFill>
                  <a:srgbClr val="002D19"/>
                </a:solidFill>
                <a:effectLst/>
                <a:latin typeface="georgia" panose="02040502050405020303" pitchFamily="18" charset="0"/>
              </a:rPr>
              <a:t>and</a:t>
            </a:r>
            <a:r>
              <a:rPr lang="nl-NL" b="0" i="0" u="none" strike="noStrike" dirty="0">
                <a:solidFill>
                  <a:srgbClr val="002D19"/>
                </a:solidFill>
                <a:effectLst/>
                <a:latin typeface="georgia" panose="02040502050405020303" pitchFamily="18" charset="0"/>
              </a:rPr>
              <a:t> resources </a:t>
            </a:r>
            <a:r>
              <a:rPr lang="nl-NL" b="0" i="0" u="none" strike="noStrike" dirty="0" err="1">
                <a:solidFill>
                  <a:srgbClr val="002D19"/>
                </a:solidFill>
                <a:effectLst/>
                <a:latin typeface="georgia" panose="02040502050405020303" pitchFamily="18" charset="0"/>
              </a:rPr>
              <a:t>that</a:t>
            </a:r>
            <a:r>
              <a:rPr lang="nl-NL" b="0" i="0" u="none" strike="noStrike" dirty="0">
                <a:solidFill>
                  <a:srgbClr val="002D19"/>
                </a:solidFill>
                <a:effectLst/>
                <a:latin typeface="georgia" panose="02040502050405020303" pitchFamily="18" charset="0"/>
              </a:rPr>
              <a:t> </a:t>
            </a:r>
            <a:r>
              <a:rPr lang="nl-NL" b="0" i="0" u="none" strike="noStrike" dirty="0" err="1">
                <a:solidFill>
                  <a:srgbClr val="002D19"/>
                </a:solidFill>
                <a:effectLst/>
                <a:latin typeface="georgia" panose="02040502050405020303" pitchFamily="18" charset="0"/>
              </a:rPr>
              <a:t>enable</a:t>
            </a:r>
            <a:r>
              <a:rPr lang="nl-NL" b="0" i="0" u="none" strike="noStrike" dirty="0">
                <a:solidFill>
                  <a:srgbClr val="002D19"/>
                </a:solidFill>
                <a:effectLst/>
                <a:latin typeface="georgia" panose="02040502050405020303" pitchFamily="18" charset="0"/>
              </a:rPr>
              <a:t> </a:t>
            </a:r>
            <a:r>
              <a:rPr lang="nl-NL" b="0" i="0" u="none" strike="noStrike" dirty="0" err="1">
                <a:solidFill>
                  <a:srgbClr val="002D19"/>
                </a:solidFill>
                <a:effectLst/>
                <a:latin typeface="georgia" panose="02040502050405020303" pitchFamily="18" charset="0"/>
              </a:rPr>
              <a:t>all</a:t>
            </a:r>
            <a:r>
              <a:rPr lang="nl-NL" b="0" i="0" u="none" strike="noStrike" dirty="0">
                <a:solidFill>
                  <a:srgbClr val="002D19"/>
                </a:solidFill>
                <a:effectLst/>
                <a:latin typeface="georgia" panose="02040502050405020303" pitchFamily="18" charset="0"/>
              </a:rPr>
              <a:t> members of the school community </a:t>
            </a:r>
            <a:r>
              <a:rPr lang="nl-NL" b="0" i="0" u="none" strike="noStrike" dirty="0" err="1">
                <a:solidFill>
                  <a:srgbClr val="002D19"/>
                </a:solidFill>
                <a:effectLst/>
                <a:latin typeface="georgia" panose="02040502050405020303" pitchFamily="18" charset="0"/>
              </a:rPr>
              <a:t>to</a:t>
            </a:r>
            <a:r>
              <a:rPr lang="nl-NL" b="0" i="0" u="none" strike="noStrike" dirty="0">
                <a:solidFill>
                  <a:srgbClr val="002D19"/>
                </a:solidFill>
                <a:effectLst/>
                <a:latin typeface="georgia" panose="02040502050405020303" pitchFamily="18" charset="0"/>
              </a:rPr>
              <a:t> </a:t>
            </a:r>
            <a:r>
              <a:rPr lang="nl-NL" b="0" i="0" u="none" strike="noStrike" dirty="0" err="1">
                <a:solidFill>
                  <a:srgbClr val="002D19"/>
                </a:solidFill>
                <a:effectLst/>
                <a:latin typeface="georgia" panose="02040502050405020303" pitchFamily="18" charset="0"/>
              </a:rPr>
              <a:t>become</a:t>
            </a:r>
            <a:r>
              <a:rPr lang="nl-NL" b="0" i="0" u="none" strike="noStrike" dirty="0">
                <a:solidFill>
                  <a:srgbClr val="002D19"/>
                </a:solidFill>
                <a:effectLst/>
                <a:latin typeface="georgia" panose="02040502050405020303" pitchFamily="18" charset="0"/>
              </a:rPr>
              <a:t> </a:t>
            </a:r>
            <a:r>
              <a:rPr lang="nl-NL" b="0" i="0" u="none" strike="noStrike" dirty="0" err="1">
                <a:solidFill>
                  <a:srgbClr val="002D19"/>
                </a:solidFill>
                <a:effectLst/>
                <a:latin typeface="georgia" panose="02040502050405020303" pitchFamily="18" charset="0"/>
              </a:rPr>
              <a:t>critical</a:t>
            </a:r>
            <a:r>
              <a:rPr lang="nl-NL" b="0" i="0" u="none" strike="noStrike" dirty="0">
                <a:solidFill>
                  <a:srgbClr val="002D19"/>
                </a:solidFill>
                <a:effectLst/>
                <a:latin typeface="georgia" panose="02040502050405020303" pitchFamily="18" charset="0"/>
              </a:rPr>
              <a:t> </a:t>
            </a:r>
            <a:r>
              <a:rPr lang="nl-NL" b="0" i="0" u="none" strike="noStrike" dirty="0" err="1">
                <a:solidFill>
                  <a:srgbClr val="002D19"/>
                </a:solidFill>
                <a:effectLst/>
                <a:latin typeface="georgia" panose="02040502050405020303" pitchFamily="18" charset="0"/>
              </a:rPr>
              <a:t>thinkers</a:t>
            </a:r>
            <a:r>
              <a:rPr lang="nl-NL" b="0" i="0" u="none" strike="noStrike" dirty="0">
                <a:solidFill>
                  <a:srgbClr val="002D19"/>
                </a:solidFill>
                <a:effectLst/>
                <a:latin typeface="georgia" panose="02040502050405020303" pitchFamily="18" charset="0"/>
              </a:rPr>
              <a:t> </a:t>
            </a:r>
            <a:r>
              <a:rPr lang="nl-NL" b="0" i="0" u="none" strike="noStrike" dirty="0" err="1">
                <a:solidFill>
                  <a:srgbClr val="002D19"/>
                </a:solidFill>
                <a:effectLst/>
                <a:latin typeface="georgia" panose="02040502050405020303" pitchFamily="18" charset="0"/>
              </a:rPr>
              <a:t>and</a:t>
            </a:r>
            <a:r>
              <a:rPr lang="nl-NL" b="0" i="0" u="none" strike="noStrike" dirty="0">
                <a:solidFill>
                  <a:srgbClr val="002D19"/>
                </a:solidFill>
                <a:effectLst/>
                <a:latin typeface="georgia" panose="02040502050405020303" pitchFamily="18" charset="0"/>
              </a:rPr>
              <a:t> </a:t>
            </a:r>
            <a:r>
              <a:rPr lang="nl-NL" b="0" i="0" u="none" strike="noStrike" dirty="0" err="1">
                <a:solidFill>
                  <a:srgbClr val="002D19"/>
                </a:solidFill>
                <a:effectLst/>
                <a:latin typeface="georgia" panose="02040502050405020303" pitchFamily="18" charset="0"/>
              </a:rPr>
              <a:t>effective</a:t>
            </a:r>
            <a:r>
              <a:rPr lang="nl-NL" b="0" i="0" u="none" strike="noStrike" dirty="0">
                <a:solidFill>
                  <a:srgbClr val="002D19"/>
                </a:solidFill>
                <a:effectLst/>
                <a:latin typeface="georgia" panose="02040502050405020303" pitchFamily="18" charset="0"/>
              </a:rPr>
              <a:t> users of information in </a:t>
            </a:r>
            <a:r>
              <a:rPr lang="nl-NL" b="0" i="0" u="none" strike="noStrike" dirty="0" err="1">
                <a:solidFill>
                  <a:srgbClr val="002D19"/>
                </a:solidFill>
                <a:effectLst/>
                <a:latin typeface="georgia" panose="02040502050405020303" pitchFamily="18" charset="0"/>
              </a:rPr>
              <a:t>all</a:t>
            </a:r>
            <a:r>
              <a:rPr lang="nl-NL" b="0" i="0" u="none" strike="noStrike" dirty="0">
                <a:solidFill>
                  <a:srgbClr val="002D19"/>
                </a:solidFill>
                <a:effectLst/>
                <a:latin typeface="georgia" panose="02040502050405020303" pitchFamily="18" charset="0"/>
              </a:rPr>
              <a:t> formats </a:t>
            </a:r>
            <a:r>
              <a:rPr lang="nl-NL" b="0" i="0" u="none" strike="noStrike" dirty="0" err="1">
                <a:solidFill>
                  <a:srgbClr val="002D19"/>
                </a:solidFill>
                <a:effectLst/>
                <a:latin typeface="georgia" panose="02040502050405020303" pitchFamily="18" charset="0"/>
              </a:rPr>
              <a:t>and</a:t>
            </a:r>
            <a:r>
              <a:rPr lang="nl-NL" b="0" i="0" u="none" strike="noStrike" dirty="0">
                <a:solidFill>
                  <a:srgbClr val="002D19"/>
                </a:solidFill>
                <a:effectLst/>
                <a:latin typeface="georgia" panose="02040502050405020303" pitchFamily="18" charset="0"/>
              </a:rPr>
              <a:t> media. </a:t>
            </a:r>
          </a:p>
          <a:p>
            <a:pPr marL="0" indent="0" fontAlgn="base">
              <a:buNone/>
            </a:pPr>
            <a:r>
              <a:rPr lang="nl-NL" dirty="0">
                <a:solidFill>
                  <a:srgbClr val="002D19"/>
                </a:solidFill>
                <a:latin typeface="georgia" panose="02040502050405020303" pitchFamily="18" charset="0"/>
              </a:rPr>
              <a:t>+ 9 </a:t>
            </a:r>
            <a:r>
              <a:rPr lang="nl-NL" dirty="0" err="1">
                <a:solidFill>
                  <a:srgbClr val="002D19"/>
                </a:solidFill>
                <a:latin typeface="georgia" panose="02040502050405020303" pitchFamily="18" charset="0"/>
              </a:rPr>
              <a:t>detailed</a:t>
            </a:r>
            <a:r>
              <a:rPr lang="nl-NL" dirty="0">
                <a:solidFill>
                  <a:srgbClr val="002D19"/>
                </a:solidFill>
                <a:latin typeface="georgia" panose="02040502050405020303" pitchFamily="18" charset="0"/>
              </a:rPr>
              <a:t> items</a:t>
            </a:r>
            <a:endParaRPr lang="en-US" b="0" i="0" u="none" strike="noStrike" dirty="0">
              <a:solidFill>
                <a:srgbClr val="002D19"/>
              </a:solidFill>
              <a:effectLst/>
              <a:latin typeface="georgia" panose="02040502050405020303" pitchFamily="18" charset="0"/>
            </a:endParaRPr>
          </a:p>
          <a:p>
            <a:pPr fontAlgn="base"/>
            <a:r>
              <a:rPr lang="nl-NL" sz="1800" dirty="0">
                <a:hlinkClick r:id="rId2"/>
              </a:rPr>
              <a:t>https://www.ifla.org/publications/iflaunesco-school-library-manifesto-1999?og=52</a:t>
            </a:r>
            <a:endParaRPr lang="en-US" sz="1800" dirty="0">
              <a:solidFill>
                <a:srgbClr val="002D19"/>
              </a:solidFill>
              <a:latin typeface="georgia" panose="02040502050405020303" pitchFamily="18" charset="0"/>
            </a:endParaRPr>
          </a:p>
          <a:p>
            <a:pPr fontAlgn="base"/>
            <a:endParaRPr lang="nl-NL" dirty="0"/>
          </a:p>
        </p:txBody>
      </p:sp>
      <p:sp>
        <p:nvSpPr>
          <p:cNvPr id="4" name="Tijdelijke aanduiding voor datum 3">
            <a:extLst>
              <a:ext uri="{FF2B5EF4-FFF2-40B4-BE49-F238E27FC236}">
                <a16:creationId xmlns:a16="http://schemas.microsoft.com/office/drawing/2014/main" id="{6BAA47CD-CD6F-4BF0-BDC5-2F7DF3E1907D}"/>
              </a:ext>
            </a:extLst>
          </p:cNvPr>
          <p:cNvSpPr>
            <a:spLocks noGrp="1"/>
          </p:cNvSpPr>
          <p:nvPr>
            <p:ph type="dt" sz="half" idx="10"/>
          </p:nvPr>
        </p:nvSpPr>
        <p:spPr/>
        <p:txBody>
          <a:bodyPr/>
          <a:lstStyle/>
          <a:p>
            <a:pPr>
              <a:defRPr/>
            </a:pPr>
            <a:r>
              <a:rPr lang="en-US"/>
              <a:t>©akb</a:t>
            </a:r>
            <a:endParaRPr lang="nl-NL" altLang="en-US"/>
          </a:p>
        </p:txBody>
      </p:sp>
      <p:sp>
        <p:nvSpPr>
          <p:cNvPr id="5" name="Tijdelijke aanduiding voor voettekst 4">
            <a:extLst>
              <a:ext uri="{FF2B5EF4-FFF2-40B4-BE49-F238E27FC236}">
                <a16:creationId xmlns:a16="http://schemas.microsoft.com/office/drawing/2014/main" id="{07B6E937-6C73-4CD9-9024-E670BB6C2645}"/>
              </a:ext>
            </a:extLst>
          </p:cNvPr>
          <p:cNvSpPr>
            <a:spLocks noGrp="1"/>
          </p:cNvSpPr>
          <p:nvPr>
            <p:ph type="ftr" sz="quarter" idx="11"/>
          </p:nvPr>
        </p:nvSpPr>
        <p:spPr/>
        <p:txBody>
          <a:bodyPr/>
          <a:lstStyle/>
          <a:p>
            <a:pPr>
              <a:defRPr/>
            </a:pPr>
            <a:r>
              <a:rPr lang="nl-NL" altLang="en-US" dirty="0"/>
              <a:t>Dhaka 2019</a:t>
            </a:r>
          </a:p>
        </p:txBody>
      </p:sp>
      <p:sp>
        <p:nvSpPr>
          <p:cNvPr id="6" name="Tijdelijke aanduiding voor dianummer 5">
            <a:extLst>
              <a:ext uri="{FF2B5EF4-FFF2-40B4-BE49-F238E27FC236}">
                <a16:creationId xmlns:a16="http://schemas.microsoft.com/office/drawing/2014/main" id="{F032C780-32BA-4A2B-9F13-18E5A17D534D}"/>
              </a:ext>
            </a:extLst>
          </p:cNvPr>
          <p:cNvSpPr>
            <a:spLocks noGrp="1"/>
          </p:cNvSpPr>
          <p:nvPr>
            <p:ph type="sldNum" sz="quarter" idx="12"/>
          </p:nvPr>
        </p:nvSpPr>
        <p:spPr/>
        <p:txBody>
          <a:bodyPr/>
          <a:lstStyle/>
          <a:p>
            <a:fld id="{9AA6EF4F-3D38-4E21-B70F-F0FC5BD5DFBA}" type="slidenum">
              <a:rPr lang="nl-NL" altLang="en-US" smtClean="0"/>
              <a:pPr/>
              <a:t>28</a:t>
            </a:fld>
            <a:endParaRPr lang="nl-NL" altLang="en-US"/>
          </a:p>
        </p:txBody>
      </p:sp>
    </p:spTree>
    <p:extLst>
      <p:ext uri="{BB962C8B-B14F-4D97-AF65-F5344CB8AC3E}">
        <p14:creationId xmlns:p14="http://schemas.microsoft.com/office/powerpoint/2010/main" val="1942469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1C9677-4662-44E4-BC66-4A21A1FE0490}"/>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D02F8CF5-DB6F-4990-A1AE-5EE3B7BAA1E6}"/>
              </a:ext>
            </a:extLst>
          </p:cNvPr>
          <p:cNvSpPr>
            <a:spLocks noGrp="1"/>
          </p:cNvSpPr>
          <p:nvPr>
            <p:ph idx="1"/>
          </p:nvPr>
        </p:nvSpPr>
        <p:spPr/>
        <p:txBody>
          <a:bodyPr/>
          <a:lstStyle/>
          <a:p>
            <a:r>
              <a:rPr lang="en-US" sz="2400" dirty="0"/>
              <a:t>supporting and enhancing educational goals as outlined in the school's mission and curriculum;</a:t>
            </a:r>
          </a:p>
          <a:p>
            <a:r>
              <a:rPr lang="en-US" sz="2400" dirty="0"/>
              <a:t>developing and sustaining in children the habit and enjoyment of reading and learning, and the use of libraries throughout their lives;</a:t>
            </a:r>
          </a:p>
          <a:p>
            <a:r>
              <a:rPr lang="en-US" sz="2400" dirty="0"/>
              <a:t>offering opportunities for experiences in creating and using information for knowledge, understanding, imagination and enjoyment;</a:t>
            </a:r>
          </a:p>
          <a:p>
            <a:r>
              <a:rPr lang="en-US" sz="2400" dirty="0"/>
              <a:t>supporting all students in learning and </a:t>
            </a:r>
            <a:r>
              <a:rPr lang="en-US" sz="2400" dirty="0" err="1"/>
              <a:t>practising</a:t>
            </a:r>
            <a:r>
              <a:rPr lang="en-US" sz="2400" dirty="0"/>
              <a:t> skills for evaluating and using information, regardless of form, format or medium, including sensitivity to the modes of communication within the community;</a:t>
            </a:r>
            <a:endParaRPr lang="nl-NL" sz="2400" dirty="0"/>
          </a:p>
        </p:txBody>
      </p:sp>
      <p:sp>
        <p:nvSpPr>
          <p:cNvPr id="4" name="Tijdelijke aanduiding voor datum 3">
            <a:extLst>
              <a:ext uri="{FF2B5EF4-FFF2-40B4-BE49-F238E27FC236}">
                <a16:creationId xmlns:a16="http://schemas.microsoft.com/office/drawing/2014/main" id="{4DB2F47C-3123-4C84-AE72-627914E8570D}"/>
              </a:ext>
            </a:extLst>
          </p:cNvPr>
          <p:cNvSpPr>
            <a:spLocks noGrp="1"/>
          </p:cNvSpPr>
          <p:nvPr>
            <p:ph type="dt" sz="half" idx="10"/>
          </p:nvPr>
        </p:nvSpPr>
        <p:spPr/>
        <p:txBody>
          <a:bodyPr/>
          <a:lstStyle/>
          <a:p>
            <a:pPr>
              <a:defRPr/>
            </a:pPr>
            <a:r>
              <a:rPr lang="en-US"/>
              <a:t>©akb</a:t>
            </a:r>
            <a:endParaRPr lang="nl-NL" altLang="en-US"/>
          </a:p>
        </p:txBody>
      </p:sp>
      <p:sp>
        <p:nvSpPr>
          <p:cNvPr id="5" name="Tijdelijke aanduiding voor voettekst 4">
            <a:extLst>
              <a:ext uri="{FF2B5EF4-FFF2-40B4-BE49-F238E27FC236}">
                <a16:creationId xmlns:a16="http://schemas.microsoft.com/office/drawing/2014/main" id="{2A54BA37-FC5D-4561-8903-10C40B1663F4}"/>
              </a:ext>
            </a:extLst>
          </p:cNvPr>
          <p:cNvSpPr>
            <a:spLocks noGrp="1"/>
          </p:cNvSpPr>
          <p:nvPr>
            <p:ph type="ftr" sz="quarter" idx="11"/>
          </p:nvPr>
        </p:nvSpPr>
        <p:spPr/>
        <p:txBody>
          <a:bodyPr/>
          <a:lstStyle/>
          <a:p>
            <a:pPr>
              <a:defRPr/>
            </a:pPr>
            <a:r>
              <a:rPr lang="nl-NL" altLang="en-US" dirty="0"/>
              <a:t>Dhaka 2019</a:t>
            </a:r>
          </a:p>
        </p:txBody>
      </p:sp>
      <p:sp>
        <p:nvSpPr>
          <p:cNvPr id="6" name="Tijdelijke aanduiding voor dianummer 5">
            <a:extLst>
              <a:ext uri="{FF2B5EF4-FFF2-40B4-BE49-F238E27FC236}">
                <a16:creationId xmlns:a16="http://schemas.microsoft.com/office/drawing/2014/main" id="{E0001ECA-8BA4-429A-91F0-18F9C80A255C}"/>
              </a:ext>
            </a:extLst>
          </p:cNvPr>
          <p:cNvSpPr>
            <a:spLocks noGrp="1"/>
          </p:cNvSpPr>
          <p:nvPr>
            <p:ph type="sldNum" sz="quarter" idx="12"/>
          </p:nvPr>
        </p:nvSpPr>
        <p:spPr/>
        <p:txBody>
          <a:bodyPr/>
          <a:lstStyle/>
          <a:p>
            <a:fld id="{9AA6EF4F-3D38-4E21-B70F-F0FC5BD5DFBA}" type="slidenum">
              <a:rPr lang="nl-NL" altLang="en-US" smtClean="0"/>
              <a:pPr/>
              <a:t>29</a:t>
            </a:fld>
            <a:endParaRPr lang="nl-NL" altLang="en-US"/>
          </a:p>
        </p:txBody>
      </p:sp>
    </p:spTree>
    <p:extLst>
      <p:ext uri="{BB962C8B-B14F-4D97-AF65-F5344CB8AC3E}">
        <p14:creationId xmlns:p14="http://schemas.microsoft.com/office/powerpoint/2010/main" val="4116665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GB" altLang="en-US"/>
              <a:t>Information Space</a:t>
            </a:r>
          </a:p>
        </p:txBody>
      </p:sp>
      <p:sp>
        <p:nvSpPr>
          <p:cNvPr id="16387" name="Rectangle 3"/>
          <p:cNvSpPr>
            <a:spLocks noGrp="1" noChangeArrowheads="1"/>
          </p:cNvSpPr>
          <p:nvPr>
            <p:ph type="body" idx="1"/>
          </p:nvPr>
        </p:nvSpPr>
        <p:spPr>
          <a:xfrm>
            <a:off x="457200" y="1600200"/>
            <a:ext cx="8153400" cy="4530725"/>
          </a:xfrm>
        </p:spPr>
        <p:txBody>
          <a:bodyPr/>
          <a:lstStyle/>
          <a:p>
            <a:r>
              <a:rPr lang="en-GB" altLang="en-US"/>
              <a:t>Observation:	objects &amp; processes</a:t>
            </a:r>
          </a:p>
          <a:p>
            <a:r>
              <a:rPr lang="en-GB" altLang="en-US"/>
              <a:t>Conversation: persons</a:t>
            </a:r>
          </a:p>
          <a:p>
            <a:r>
              <a:rPr lang="en-GB" altLang="en-US"/>
              <a:t>Consultation:	</a:t>
            </a:r>
          </a:p>
          <a:p>
            <a:pPr lvl="1"/>
            <a:r>
              <a:rPr lang="en-GB" altLang="en-US"/>
              <a:t>Stored / recorded information in</a:t>
            </a:r>
          </a:p>
          <a:p>
            <a:pPr>
              <a:buFont typeface="Wingdings" panose="05000000000000000000" pitchFamily="2" charset="2"/>
              <a:buNone/>
            </a:pPr>
            <a:r>
              <a:rPr lang="en-GB" altLang="en-US"/>
              <a:t>Libraries, Archives, Museums, Information institutes etc.</a:t>
            </a:r>
          </a:p>
          <a:p>
            <a:pPr>
              <a:buFont typeface="Wingdings" panose="05000000000000000000" pitchFamily="2" charset="2"/>
              <a:buNone/>
            </a:pPr>
            <a:r>
              <a:rPr lang="en-GB" altLang="en-US"/>
              <a:t>‘memory institutions’</a:t>
            </a:r>
          </a:p>
          <a:p>
            <a:r>
              <a:rPr lang="en-GB" altLang="en-US"/>
              <a:t>Both real and virtual</a:t>
            </a:r>
          </a:p>
        </p:txBody>
      </p:sp>
      <p:sp>
        <p:nvSpPr>
          <p:cNvPr id="24580" name="Tijdelijke aanduiding voor datum 1"/>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Verdana" panose="020B0604030504040204" pitchFamily="34" charset="0"/>
              </a:rPr>
              <a:t>©akb</a:t>
            </a:r>
            <a:endParaRPr lang="nl-NL" altLang="en-US">
              <a:latin typeface="Verdana" panose="020B0604030504040204" pitchFamily="34" charset="0"/>
            </a:endParaRPr>
          </a:p>
        </p:txBody>
      </p:sp>
      <p:sp>
        <p:nvSpPr>
          <p:cNvPr id="24581" name="Tijdelijke aanduiding voor voettekst 2"/>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en-US" dirty="0"/>
              <a:t>Dhaka 2019</a:t>
            </a:r>
          </a:p>
        </p:txBody>
      </p:sp>
      <p:sp>
        <p:nvSpPr>
          <p:cNvPr id="2" name="Slide Number Placeholder 1">
            <a:extLst>
              <a:ext uri="{FF2B5EF4-FFF2-40B4-BE49-F238E27FC236}">
                <a16:creationId xmlns:a16="http://schemas.microsoft.com/office/drawing/2014/main" id="{D8D71E0E-F15C-4310-8BE4-3B245D3BD877}"/>
              </a:ext>
            </a:extLst>
          </p:cNvPr>
          <p:cNvSpPr>
            <a:spLocks noGrp="1"/>
          </p:cNvSpPr>
          <p:nvPr>
            <p:ph type="sldNum" sz="quarter" idx="12"/>
          </p:nvPr>
        </p:nvSpPr>
        <p:spPr/>
        <p:txBody>
          <a:bodyPr/>
          <a:lstStyle/>
          <a:p>
            <a:fld id="{9AA6EF4F-3D38-4E21-B70F-F0FC5BD5DFBA}" type="slidenum">
              <a:rPr lang="nl-NL" altLang="en-US" smtClean="0"/>
              <a:pPr/>
              <a:t>3</a:t>
            </a:fld>
            <a:endParaRPr lang="nl-NL"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6387">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6387">
                                            <p:txEl>
                                              <p:pRg st="1" end="1"/>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6387">
                                            <p:txEl>
                                              <p:pRg st="2" end="2"/>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6387">
                                            <p:txEl>
                                              <p:pRg st="3" end="3"/>
                                            </p:txEl>
                                          </p:spTgt>
                                        </p:tgtEl>
                                        <p:attrNameLst>
                                          <p:attrName>ppt_c</p:attrName>
                                        </p:attrNameLst>
                                      </p:cBhvr>
                                      <p:to>
                                        <a:schemeClr val="bg2"/>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38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6387">
                                            <p:txEl>
                                              <p:pRg st="4" end="4"/>
                                            </p:txEl>
                                          </p:spTgt>
                                        </p:tgtEl>
                                        <p:attrNameLst>
                                          <p:attrName>ppt_c</p:attrName>
                                        </p:attrNameLst>
                                      </p:cBhvr>
                                      <p:to>
                                        <a:schemeClr val="bg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387">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6387">
                                            <p:txEl>
                                              <p:pRg st="5" end="5"/>
                                            </p:txEl>
                                          </p:spTgt>
                                        </p:tgtEl>
                                        <p:attrNameLst>
                                          <p:attrName>ppt_c</p:attrName>
                                        </p:attrNameLst>
                                      </p:cBhvr>
                                      <p:to>
                                        <a:schemeClr val="bg2"/>
                                      </p:to>
                                    </p:animClr>
                                  </p:sub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387">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6387">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60D3BD-91AC-4273-9EED-262D1C9DBC9C}"/>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03C9E2DC-2032-4E64-9806-0029F1D94676}"/>
              </a:ext>
            </a:extLst>
          </p:cNvPr>
          <p:cNvSpPr>
            <a:spLocks noGrp="1"/>
          </p:cNvSpPr>
          <p:nvPr>
            <p:ph idx="1"/>
          </p:nvPr>
        </p:nvSpPr>
        <p:spPr/>
        <p:txBody>
          <a:bodyPr/>
          <a:lstStyle/>
          <a:p>
            <a:r>
              <a:rPr lang="en-US" sz="2000" dirty="0"/>
              <a:t>providing access to local, regional, national and global resources and opportunities that expose learners to diverse ideas, experiences and opinions;</a:t>
            </a:r>
          </a:p>
          <a:p>
            <a:r>
              <a:rPr lang="en-US" sz="2000" dirty="0"/>
              <a:t>organizing activities that encourage cultural and social awareness and sensitivity;</a:t>
            </a:r>
          </a:p>
          <a:p>
            <a:r>
              <a:rPr lang="en-US" sz="2000" dirty="0"/>
              <a:t>working with students, teachers, administrators and parents to achieve the mission of the school;</a:t>
            </a:r>
          </a:p>
          <a:p>
            <a:r>
              <a:rPr lang="en-US" sz="2000" dirty="0"/>
              <a:t>proclaiming the concept that intellectual freedom and access to information are essential to effective and responsible citizenship and participation in a democracy;</a:t>
            </a:r>
          </a:p>
          <a:p>
            <a:r>
              <a:rPr lang="en-US" sz="2000" dirty="0"/>
              <a:t>promoting reading and the resources and services of the school library to the whole school community and beyond.</a:t>
            </a:r>
            <a:endParaRPr lang="nl-NL" sz="2000" dirty="0"/>
          </a:p>
        </p:txBody>
      </p:sp>
      <p:sp>
        <p:nvSpPr>
          <p:cNvPr id="4" name="Tijdelijke aanduiding voor datum 3">
            <a:extLst>
              <a:ext uri="{FF2B5EF4-FFF2-40B4-BE49-F238E27FC236}">
                <a16:creationId xmlns:a16="http://schemas.microsoft.com/office/drawing/2014/main" id="{0E60CDF7-F0A5-42DA-8D61-F640A79A46C3}"/>
              </a:ext>
            </a:extLst>
          </p:cNvPr>
          <p:cNvSpPr>
            <a:spLocks noGrp="1"/>
          </p:cNvSpPr>
          <p:nvPr>
            <p:ph type="dt" sz="half" idx="10"/>
          </p:nvPr>
        </p:nvSpPr>
        <p:spPr/>
        <p:txBody>
          <a:bodyPr/>
          <a:lstStyle/>
          <a:p>
            <a:pPr>
              <a:defRPr/>
            </a:pPr>
            <a:r>
              <a:rPr lang="en-US"/>
              <a:t>©akb</a:t>
            </a:r>
            <a:endParaRPr lang="nl-NL" altLang="en-US"/>
          </a:p>
        </p:txBody>
      </p:sp>
      <p:sp>
        <p:nvSpPr>
          <p:cNvPr id="5" name="Tijdelijke aanduiding voor voettekst 4">
            <a:extLst>
              <a:ext uri="{FF2B5EF4-FFF2-40B4-BE49-F238E27FC236}">
                <a16:creationId xmlns:a16="http://schemas.microsoft.com/office/drawing/2014/main" id="{75454040-B5DB-454A-A6C5-5E154E65947A}"/>
              </a:ext>
            </a:extLst>
          </p:cNvPr>
          <p:cNvSpPr>
            <a:spLocks noGrp="1"/>
          </p:cNvSpPr>
          <p:nvPr>
            <p:ph type="ftr" sz="quarter" idx="11"/>
          </p:nvPr>
        </p:nvSpPr>
        <p:spPr/>
        <p:txBody>
          <a:bodyPr/>
          <a:lstStyle/>
          <a:p>
            <a:pPr>
              <a:defRPr/>
            </a:pPr>
            <a:r>
              <a:rPr lang="nl-NL" altLang="en-US" dirty="0"/>
              <a:t>Dhaka 2019</a:t>
            </a:r>
          </a:p>
        </p:txBody>
      </p:sp>
      <p:sp>
        <p:nvSpPr>
          <p:cNvPr id="6" name="Tijdelijke aanduiding voor dianummer 5">
            <a:extLst>
              <a:ext uri="{FF2B5EF4-FFF2-40B4-BE49-F238E27FC236}">
                <a16:creationId xmlns:a16="http://schemas.microsoft.com/office/drawing/2014/main" id="{A8916F88-93F6-4A59-9742-AC8B144ADF16}"/>
              </a:ext>
            </a:extLst>
          </p:cNvPr>
          <p:cNvSpPr>
            <a:spLocks noGrp="1"/>
          </p:cNvSpPr>
          <p:nvPr>
            <p:ph type="sldNum" sz="quarter" idx="12"/>
          </p:nvPr>
        </p:nvSpPr>
        <p:spPr/>
        <p:txBody>
          <a:bodyPr/>
          <a:lstStyle/>
          <a:p>
            <a:fld id="{9AA6EF4F-3D38-4E21-B70F-F0FC5BD5DFBA}" type="slidenum">
              <a:rPr lang="nl-NL" altLang="en-US" smtClean="0"/>
              <a:pPr/>
              <a:t>30</a:t>
            </a:fld>
            <a:endParaRPr lang="nl-NL" altLang="en-US"/>
          </a:p>
        </p:txBody>
      </p:sp>
    </p:spTree>
    <p:extLst>
      <p:ext uri="{BB962C8B-B14F-4D97-AF65-F5344CB8AC3E}">
        <p14:creationId xmlns:p14="http://schemas.microsoft.com/office/powerpoint/2010/main" val="1227100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D20DF-E24A-46A1-B663-05F8D50D7F8E}"/>
              </a:ext>
            </a:extLst>
          </p:cNvPr>
          <p:cNvSpPr>
            <a:spLocks noGrp="1"/>
          </p:cNvSpPr>
          <p:nvPr>
            <p:ph type="title"/>
          </p:nvPr>
        </p:nvSpPr>
        <p:spPr/>
        <p:txBody>
          <a:bodyPr/>
          <a:lstStyle/>
          <a:p>
            <a:r>
              <a:rPr lang="en-GB" dirty="0"/>
              <a:t>IFLA School Library Guidelines, 2nd edition</a:t>
            </a:r>
            <a:br>
              <a:rPr lang="en-GB" dirty="0"/>
            </a:br>
            <a:endParaRPr lang="en-US" dirty="0"/>
          </a:p>
        </p:txBody>
      </p:sp>
      <p:sp>
        <p:nvSpPr>
          <p:cNvPr id="3" name="Content Placeholder 2">
            <a:extLst>
              <a:ext uri="{FF2B5EF4-FFF2-40B4-BE49-F238E27FC236}">
                <a16:creationId xmlns:a16="http://schemas.microsoft.com/office/drawing/2014/main" id="{9AD216E5-D868-42B0-AC13-04190D951A4F}"/>
              </a:ext>
            </a:extLst>
          </p:cNvPr>
          <p:cNvSpPr>
            <a:spLocks noGrp="1"/>
          </p:cNvSpPr>
          <p:nvPr>
            <p:ph idx="1"/>
          </p:nvPr>
        </p:nvSpPr>
        <p:spPr/>
        <p:txBody>
          <a:bodyPr/>
          <a:lstStyle/>
          <a:p>
            <a:r>
              <a:rPr lang="en-GB" sz="2800" dirty="0"/>
              <a:t>by IFLA School Libraries Standing Committee, Dianne Oberg and Barbara Schultz-Jones (Eds.)</a:t>
            </a:r>
          </a:p>
          <a:p>
            <a:r>
              <a:rPr lang="en-US" sz="2400" b="1" dirty="0"/>
              <a:t>14 translations</a:t>
            </a:r>
          </a:p>
          <a:p>
            <a:endParaRPr lang="en-US" sz="2400" b="1" dirty="0"/>
          </a:p>
        </p:txBody>
      </p:sp>
      <p:sp>
        <p:nvSpPr>
          <p:cNvPr id="4" name="Date Placeholder 3">
            <a:extLst>
              <a:ext uri="{FF2B5EF4-FFF2-40B4-BE49-F238E27FC236}">
                <a16:creationId xmlns:a16="http://schemas.microsoft.com/office/drawing/2014/main" id="{BF81DE72-4D75-4627-BEAD-822F91BEA150}"/>
              </a:ext>
            </a:extLst>
          </p:cNvPr>
          <p:cNvSpPr>
            <a:spLocks noGrp="1"/>
          </p:cNvSpPr>
          <p:nvPr>
            <p:ph type="dt" sz="half" idx="10"/>
          </p:nvPr>
        </p:nvSpPr>
        <p:spPr/>
        <p:txBody>
          <a:bodyPr/>
          <a:lstStyle/>
          <a:p>
            <a:pPr>
              <a:defRPr/>
            </a:pPr>
            <a:r>
              <a:rPr lang="en-US"/>
              <a:t>©akb</a:t>
            </a:r>
            <a:endParaRPr lang="nl-NL" altLang="en-US"/>
          </a:p>
        </p:txBody>
      </p:sp>
      <p:sp>
        <p:nvSpPr>
          <p:cNvPr id="5" name="Footer Placeholder 4">
            <a:extLst>
              <a:ext uri="{FF2B5EF4-FFF2-40B4-BE49-F238E27FC236}">
                <a16:creationId xmlns:a16="http://schemas.microsoft.com/office/drawing/2014/main" id="{8FAEB027-4388-4E5D-8EAB-3E8BE68683BD}"/>
              </a:ext>
            </a:extLst>
          </p:cNvPr>
          <p:cNvSpPr>
            <a:spLocks noGrp="1"/>
          </p:cNvSpPr>
          <p:nvPr>
            <p:ph type="ftr" sz="quarter" idx="11"/>
          </p:nvPr>
        </p:nvSpPr>
        <p:spPr/>
        <p:txBody>
          <a:bodyPr/>
          <a:lstStyle/>
          <a:p>
            <a:pPr>
              <a:defRPr/>
            </a:pPr>
            <a:r>
              <a:rPr lang="nl-NL" altLang="en-US" dirty="0"/>
              <a:t>Dhaka 2019</a:t>
            </a:r>
          </a:p>
        </p:txBody>
      </p:sp>
      <p:sp>
        <p:nvSpPr>
          <p:cNvPr id="6" name="Slide Number Placeholder 5">
            <a:extLst>
              <a:ext uri="{FF2B5EF4-FFF2-40B4-BE49-F238E27FC236}">
                <a16:creationId xmlns:a16="http://schemas.microsoft.com/office/drawing/2014/main" id="{1ACCE3ED-B08F-49E3-8D9A-333CC4DFF815}"/>
              </a:ext>
            </a:extLst>
          </p:cNvPr>
          <p:cNvSpPr>
            <a:spLocks noGrp="1"/>
          </p:cNvSpPr>
          <p:nvPr>
            <p:ph type="sldNum" sz="quarter" idx="12"/>
          </p:nvPr>
        </p:nvSpPr>
        <p:spPr/>
        <p:txBody>
          <a:bodyPr/>
          <a:lstStyle/>
          <a:p>
            <a:fld id="{9AA6EF4F-3D38-4E21-B70F-F0FC5BD5DFBA}" type="slidenum">
              <a:rPr lang="nl-NL" altLang="en-US" smtClean="0"/>
              <a:pPr/>
              <a:t>31</a:t>
            </a:fld>
            <a:endParaRPr lang="nl-NL" altLang="en-US"/>
          </a:p>
        </p:txBody>
      </p:sp>
      <p:pic>
        <p:nvPicPr>
          <p:cNvPr id="8" name="Picture 7">
            <a:extLst>
              <a:ext uri="{FF2B5EF4-FFF2-40B4-BE49-F238E27FC236}">
                <a16:creationId xmlns:a16="http://schemas.microsoft.com/office/drawing/2014/main" id="{074C5988-AF2F-4B65-8B85-77488DD19E55}"/>
              </a:ext>
            </a:extLst>
          </p:cNvPr>
          <p:cNvPicPr>
            <a:picLocks noChangeAspect="1"/>
          </p:cNvPicPr>
          <p:nvPr/>
        </p:nvPicPr>
        <p:blipFill>
          <a:blip r:embed="rId2"/>
          <a:stretch>
            <a:fillRect/>
          </a:stretch>
        </p:blipFill>
        <p:spPr>
          <a:xfrm>
            <a:off x="6075784" y="0"/>
            <a:ext cx="3039136" cy="1200149"/>
          </a:xfrm>
          <a:prstGeom prst="rect">
            <a:avLst/>
          </a:prstGeom>
        </p:spPr>
      </p:pic>
      <p:pic>
        <p:nvPicPr>
          <p:cNvPr id="15" name="Afbeelding 14">
            <a:extLst>
              <a:ext uri="{FF2B5EF4-FFF2-40B4-BE49-F238E27FC236}">
                <a16:creationId xmlns:a16="http://schemas.microsoft.com/office/drawing/2014/main" id="{B148602C-4557-4D98-8D10-6E4447DB3CFB}"/>
              </a:ext>
            </a:extLst>
          </p:cNvPr>
          <p:cNvPicPr>
            <a:picLocks noChangeAspect="1"/>
          </p:cNvPicPr>
          <p:nvPr/>
        </p:nvPicPr>
        <p:blipFill>
          <a:blip r:embed="rId3"/>
          <a:stretch>
            <a:fillRect/>
          </a:stretch>
        </p:blipFill>
        <p:spPr>
          <a:xfrm>
            <a:off x="1447800" y="3200400"/>
            <a:ext cx="5334000" cy="2263235"/>
          </a:xfrm>
          <a:prstGeom prst="rect">
            <a:avLst/>
          </a:prstGeom>
        </p:spPr>
      </p:pic>
    </p:spTree>
    <p:extLst>
      <p:ext uri="{BB962C8B-B14F-4D97-AF65-F5344CB8AC3E}">
        <p14:creationId xmlns:p14="http://schemas.microsoft.com/office/powerpoint/2010/main" val="40485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Content: 64 pages</a:t>
            </a:r>
          </a:p>
        </p:txBody>
      </p:sp>
      <p:sp>
        <p:nvSpPr>
          <p:cNvPr id="3" name="Tijdelijke aanduiding voor inhoud 2"/>
          <p:cNvSpPr>
            <a:spLocks noGrp="1"/>
          </p:cNvSpPr>
          <p:nvPr>
            <p:ph idx="1"/>
          </p:nvPr>
        </p:nvSpPr>
        <p:spPr>
          <a:xfrm>
            <a:off x="421341" y="1143000"/>
            <a:ext cx="8229600" cy="4530725"/>
          </a:xfrm>
        </p:spPr>
        <p:txBody>
          <a:bodyPr/>
          <a:lstStyle/>
          <a:p>
            <a:r>
              <a:rPr lang="en-US" sz="2400" dirty="0"/>
              <a:t>Chapter 1 Mission and Purposes of a School Library</a:t>
            </a:r>
          </a:p>
          <a:p>
            <a:r>
              <a:rPr lang="en-US" sz="2400" dirty="0"/>
              <a:t>Chapter 2 Legal and Financial Framework for a School Library</a:t>
            </a:r>
          </a:p>
          <a:p>
            <a:r>
              <a:rPr lang="en-US" sz="2400" dirty="0"/>
              <a:t>Chapter 3 Human Resources for a School Library</a:t>
            </a:r>
          </a:p>
          <a:p>
            <a:r>
              <a:rPr lang="en-US" sz="2400" dirty="0"/>
              <a:t>Chapter 4 Physical and Digital Resources of a School Library</a:t>
            </a:r>
          </a:p>
          <a:p>
            <a:r>
              <a:rPr lang="en-US" sz="2400" dirty="0"/>
              <a:t>Chapter 5 Programs and Activities of a School Library</a:t>
            </a:r>
          </a:p>
          <a:p>
            <a:r>
              <a:rPr lang="en-US" sz="2400" dirty="0"/>
              <a:t>Chapter 6 School Library Evaluation and Public Relations</a:t>
            </a:r>
          </a:p>
          <a:p>
            <a:r>
              <a:rPr lang="nl-NL" sz="1800" dirty="0"/>
              <a:t>GLOSSARY</a:t>
            </a:r>
          </a:p>
          <a:p>
            <a:r>
              <a:rPr lang="nl-NL" sz="1800" dirty="0"/>
              <a:t>BIBLIOGRAPHY</a:t>
            </a:r>
          </a:p>
          <a:p>
            <a:r>
              <a:rPr lang="nl-NL" sz="1800" dirty="0"/>
              <a:t>Appendix A-E</a:t>
            </a:r>
          </a:p>
        </p:txBody>
      </p:sp>
      <p:sp>
        <p:nvSpPr>
          <p:cNvPr id="4" name="Tijdelijke aanduiding voor datum 3"/>
          <p:cNvSpPr>
            <a:spLocks noGrp="1"/>
          </p:cNvSpPr>
          <p:nvPr>
            <p:ph type="dt" sz="half" idx="10"/>
          </p:nvPr>
        </p:nvSpPr>
        <p:spPr/>
        <p:txBody>
          <a:bodyPr/>
          <a:lstStyle/>
          <a:p>
            <a:pPr>
              <a:defRPr/>
            </a:pPr>
            <a:r>
              <a:rPr lang="en-US"/>
              <a:t>©akb</a:t>
            </a:r>
            <a:endParaRPr lang="nl-NL" altLang="en-US"/>
          </a:p>
        </p:txBody>
      </p:sp>
      <p:sp>
        <p:nvSpPr>
          <p:cNvPr id="5" name="Tijdelijke aanduiding voor voettekst 4"/>
          <p:cNvSpPr>
            <a:spLocks noGrp="1"/>
          </p:cNvSpPr>
          <p:nvPr>
            <p:ph type="ftr" sz="quarter" idx="11"/>
          </p:nvPr>
        </p:nvSpPr>
        <p:spPr/>
        <p:txBody>
          <a:bodyPr/>
          <a:lstStyle/>
          <a:p>
            <a:pPr>
              <a:defRPr/>
            </a:pPr>
            <a:r>
              <a:rPr lang="nl-NL" altLang="en-US" dirty="0"/>
              <a:t>Dhaka 2019</a:t>
            </a:r>
          </a:p>
        </p:txBody>
      </p:sp>
      <p:sp>
        <p:nvSpPr>
          <p:cNvPr id="6" name="Tijdelijke aanduiding voor dianummer 5"/>
          <p:cNvSpPr>
            <a:spLocks noGrp="1"/>
          </p:cNvSpPr>
          <p:nvPr>
            <p:ph type="sldNum" sz="quarter" idx="12"/>
          </p:nvPr>
        </p:nvSpPr>
        <p:spPr/>
        <p:txBody>
          <a:bodyPr/>
          <a:lstStyle/>
          <a:p>
            <a:fld id="{9AA6EF4F-3D38-4E21-B70F-F0FC5BD5DFBA}" type="slidenum">
              <a:rPr lang="nl-NL" altLang="en-US" smtClean="0"/>
              <a:pPr/>
              <a:t>32</a:t>
            </a:fld>
            <a:endParaRPr lang="nl-NL" altLang="en-US"/>
          </a:p>
        </p:txBody>
      </p:sp>
    </p:spTree>
    <p:extLst>
      <p:ext uri="{BB962C8B-B14F-4D97-AF65-F5344CB8AC3E}">
        <p14:creationId xmlns:p14="http://schemas.microsoft.com/office/powerpoint/2010/main" val="2667063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562872-8725-44D7-83E8-A5C9C40E54BC}"/>
              </a:ext>
            </a:extLst>
          </p:cNvPr>
          <p:cNvSpPr>
            <a:spLocks noGrp="1"/>
          </p:cNvSpPr>
          <p:nvPr>
            <p:ph type="title"/>
          </p:nvPr>
        </p:nvSpPr>
        <p:spPr/>
        <p:txBody>
          <a:bodyPr/>
          <a:lstStyle/>
          <a:p>
            <a:r>
              <a:rPr lang="nl-NL" dirty="0"/>
              <a:t>Workshop </a:t>
            </a:r>
            <a:r>
              <a:rPr lang="nl-NL" dirty="0" err="1"/>
              <a:t>Implementing</a:t>
            </a:r>
            <a:endParaRPr lang="nl-NL" dirty="0"/>
          </a:p>
        </p:txBody>
      </p:sp>
      <p:sp>
        <p:nvSpPr>
          <p:cNvPr id="3" name="Tijdelijke aanduiding voor inhoud 2">
            <a:extLst>
              <a:ext uri="{FF2B5EF4-FFF2-40B4-BE49-F238E27FC236}">
                <a16:creationId xmlns:a16="http://schemas.microsoft.com/office/drawing/2014/main" id="{62338722-34DB-400E-A1E7-B22B67467DDE}"/>
              </a:ext>
            </a:extLst>
          </p:cNvPr>
          <p:cNvSpPr>
            <a:spLocks noGrp="1"/>
          </p:cNvSpPr>
          <p:nvPr>
            <p:ph idx="1"/>
          </p:nvPr>
        </p:nvSpPr>
        <p:spPr/>
        <p:txBody>
          <a:bodyPr/>
          <a:lstStyle/>
          <a:p>
            <a:r>
              <a:rPr lang="en-US" dirty="0"/>
              <a:t>The IASL / IFLA Joint Committee has also developed a set of workshop materials based on the Guidelines. Workshop materials consists of an Introduction and six Modules. The material can be used freely and adapted to meet local needs.</a:t>
            </a:r>
          </a:p>
          <a:p>
            <a:r>
              <a:rPr lang="nl-NL" dirty="0">
                <a:hlinkClick r:id="rId2"/>
              </a:rPr>
              <a:t>https://www.ifla.org/node/36978</a:t>
            </a:r>
            <a:endParaRPr lang="nl-NL" dirty="0"/>
          </a:p>
          <a:p>
            <a:endParaRPr lang="nl-NL" dirty="0"/>
          </a:p>
        </p:txBody>
      </p:sp>
      <p:sp>
        <p:nvSpPr>
          <p:cNvPr id="4" name="Tijdelijke aanduiding voor datum 3">
            <a:extLst>
              <a:ext uri="{FF2B5EF4-FFF2-40B4-BE49-F238E27FC236}">
                <a16:creationId xmlns:a16="http://schemas.microsoft.com/office/drawing/2014/main" id="{EEC40B55-6A98-42A8-9C84-73B0307879D1}"/>
              </a:ext>
            </a:extLst>
          </p:cNvPr>
          <p:cNvSpPr>
            <a:spLocks noGrp="1"/>
          </p:cNvSpPr>
          <p:nvPr>
            <p:ph type="dt" sz="half" idx="10"/>
          </p:nvPr>
        </p:nvSpPr>
        <p:spPr/>
        <p:txBody>
          <a:bodyPr/>
          <a:lstStyle/>
          <a:p>
            <a:pPr>
              <a:defRPr/>
            </a:pPr>
            <a:r>
              <a:rPr lang="en-US"/>
              <a:t>©akb</a:t>
            </a:r>
            <a:endParaRPr lang="nl-NL" altLang="en-US"/>
          </a:p>
        </p:txBody>
      </p:sp>
      <p:sp>
        <p:nvSpPr>
          <p:cNvPr id="5" name="Tijdelijke aanduiding voor voettekst 4">
            <a:extLst>
              <a:ext uri="{FF2B5EF4-FFF2-40B4-BE49-F238E27FC236}">
                <a16:creationId xmlns:a16="http://schemas.microsoft.com/office/drawing/2014/main" id="{CC1CE60C-8387-4F86-8281-2AC326B9AF0C}"/>
              </a:ext>
            </a:extLst>
          </p:cNvPr>
          <p:cNvSpPr>
            <a:spLocks noGrp="1"/>
          </p:cNvSpPr>
          <p:nvPr>
            <p:ph type="ftr" sz="quarter" idx="11"/>
          </p:nvPr>
        </p:nvSpPr>
        <p:spPr/>
        <p:txBody>
          <a:bodyPr/>
          <a:lstStyle/>
          <a:p>
            <a:pPr>
              <a:defRPr/>
            </a:pPr>
            <a:r>
              <a:rPr lang="nl-NL" altLang="en-US" dirty="0"/>
              <a:t>Dhaka 2019</a:t>
            </a:r>
          </a:p>
        </p:txBody>
      </p:sp>
      <p:sp>
        <p:nvSpPr>
          <p:cNvPr id="6" name="Tijdelijke aanduiding voor dianummer 5">
            <a:extLst>
              <a:ext uri="{FF2B5EF4-FFF2-40B4-BE49-F238E27FC236}">
                <a16:creationId xmlns:a16="http://schemas.microsoft.com/office/drawing/2014/main" id="{9886423A-7ECA-4A1D-8320-F6DDC3DBDAA8}"/>
              </a:ext>
            </a:extLst>
          </p:cNvPr>
          <p:cNvSpPr>
            <a:spLocks noGrp="1"/>
          </p:cNvSpPr>
          <p:nvPr>
            <p:ph type="sldNum" sz="quarter" idx="12"/>
          </p:nvPr>
        </p:nvSpPr>
        <p:spPr/>
        <p:txBody>
          <a:bodyPr/>
          <a:lstStyle/>
          <a:p>
            <a:fld id="{9AA6EF4F-3D38-4E21-B70F-F0FC5BD5DFBA}" type="slidenum">
              <a:rPr lang="nl-NL" altLang="en-US" smtClean="0"/>
              <a:pPr/>
              <a:t>33</a:t>
            </a:fld>
            <a:endParaRPr lang="nl-NL" altLang="en-US"/>
          </a:p>
        </p:txBody>
      </p:sp>
    </p:spTree>
    <p:extLst>
      <p:ext uri="{BB962C8B-B14F-4D97-AF65-F5344CB8AC3E}">
        <p14:creationId xmlns:p14="http://schemas.microsoft.com/office/powerpoint/2010/main" val="41746938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B698A-DF98-4D35-9E38-6C199B203059}"/>
              </a:ext>
            </a:extLst>
          </p:cNvPr>
          <p:cNvSpPr>
            <a:spLocks noGrp="1"/>
          </p:cNvSpPr>
          <p:nvPr>
            <p:ph type="title"/>
          </p:nvPr>
        </p:nvSpPr>
        <p:spPr/>
        <p:txBody>
          <a:bodyPr/>
          <a:lstStyle/>
          <a:p>
            <a:r>
              <a:rPr lang="pt-BR" dirty="0"/>
              <a:t>Some observations...</a:t>
            </a:r>
            <a:endParaRPr lang="en-US" dirty="0"/>
          </a:p>
        </p:txBody>
      </p:sp>
      <p:sp>
        <p:nvSpPr>
          <p:cNvPr id="3" name="Content Placeholder 2">
            <a:extLst>
              <a:ext uri="{FF2B5EF4-FFF2-40B4-BE49-F238E27FC236}">
                <a16:creationId xmlns:a16="http://schemas.microsoft.com/office/drawing/2014/main" id="{A9616A9D-EFD7-4F2B-AD28-1DAA4421DCF7}"/>
              </a:ext>
            </a:extLst>
          </p:cNvPr>
          <p:cNvSpPr>
            <a:spLocks noGrp="1"/>
          </p:cNvSpPr>
          <p:nvPr>
            <p:ph idx="1"/>
          </p:nvPr>
        </p:nvSpPr>
        <p:spPr>
          <a:xfrm>
            <a:off x="457200" y="1428189"/>
            <a:ext cx="8229600" cy="4530725"/>
          </a:xfrm>
        </p:spPr>
        <p:txBody>
          <a:bodyPr/>
          <a:lstStyle/>
          <a:p>
            <a:r>
              <a:rPr lang="pt-BR" sz="2800" dirty="0"/>
              <a:t>South Africa: 94% of schools have no school library .....</a:t>
            </a:r>
          </a:p>
          <a:p>
            <a:r>
              <a:rPr lang="pt-BR" sz="2800" dirty="0"/>
              <a:t>Brasil: Law: In 2020 all schools have a school library ..... Presently 50% at private schools</a:t>
            </a:r>
          </a:p>
          <a:p>
            <a:r>
              <a:rPr lang="pt-BR" sz="2800" dirty="0"/>
              <a:t>Denmark: </a:t>
            </a:r>
            <a:r>
              <a:rPr lang="en-US" sz="2800" dirty="0"/>
              <a:t>Basic Education Act ensures that there is a school library in all schools</a:t>
            </a:r>
          </a:p>
          <a:p>
            <a:r>
              <a:rPr lang="en-US" sz="2800" dirty="0"/>
              <a:t>U.S. Public Schools Have Lost Nearly 20% Of Their Librarians Since 2000</a:t>
            </a:r>
          </a:p>
          <a:p>
            <a:r>
              <a:rPr lang="en-US" sz="2800" dirty="0"/>
              <a:t>UK: School libraries are not a statutory service protected by government</a:t>
            </a:r>
          </a:p>
        </p:txBody>
      </p:sp>
      <p:sp>
        <p:nvSpPr>
          <p:cNvPr id="4" name="Date Placeholder 3">
            <a:extLst>
              <a:ext uri="{FF2B5EF4-FFF2-40B4-BE49-F238E27FC236}">
                <a16:creationId xmlns:a16="http://schemas.microsoft.com/office/drawing/2014/main" id="{F9B14932-40F2-4B65-A6BC-E9E58DC16E5E}"/>
              </a:ext>
            </a:extLst>
          </p:cNvPr>
          <p:cNvSpPr>
            <a:spLocks noGrp="1"/>
          </p:cNvSpPr>
          <p:nvPr>
            <p:ph type="dt" sz="half" idx="10"/>
          </p:nvPr>
        </p:nvSpPr>
        <p:spPr/>
        <p:txBody>
          <a:bodyPr/>
          <a:lstStyle/>
          <a:p>
            <a:pPr>
              <a:defRPr/>
            </a:pPr>
            <a:r>
              <a:rPr lang="en-US"/>
              <a:t>©akb</a:t>
            </a:r>
            <a:endParaRPr lang="nl-NL" altLang="en-US"/>
          </a:p>
        </p:txBody>
      </p:sp>
      <p:sp>
        <p:nvSpPr>
          <p:cNvPr id="5" name="Footer Placeholder 4">
            <a:extLst>
              <a:ext uri="{FF2B5EF4-FFF2-40B4-BE49-F238E27FC236}">
                <a16:creationId xmlns:a16="http://schemas.microsoft.com/office/drawing/2014/main" id="{E538C56F-C7BA-4100-9F39-8909E6B7ACD1}"/>
              </a:ext>
            </a:extLst>
          </p:cNvPr>
          <p:cNvSpPr>
            <a:spLocks noGrp="1"/>
          </p:cNvSpPr>
          <p:nvPr>
            <p:ph type="ftr" sz="quarter" idx="11"/>
          </p:nvPr>
        </p:nvSpPr>
        <p:spPr/>
        <p:txBody>
          <a:bodyPr/>
          <a:lstStyle/>
          <a:p>
            <a:pPr>
              <a:defRPr/>
            </a:pPr>
            <a:r>
              <a:rPr lang="nl-NL" altLang="en-US" dirty="0"/>
              <a:t>Dhaka 2019</a:t>
            </a:r>
          </a:p>
        </p:txBody>
      </p:sp>
      <p:sp>
        <p:nvSpPr>
          <p:cNvPr id="6" name="Slide Number Placeholder 5">
            <a:extLst>
              <a:ext uri="{FF2B5EF4-FFF2-40B4-BE49-F238E27FC236}">
                <a16:creationId xmlns:a16="http://schemas.microsoft.com/office/drawing/2014/main" id="{AE115B21-8F7E-4C81-AE75-31124AE509D5}"/>
              </a:ext>
            </a:extLst>
          </p:cNvPr>
          <p:cNvSpPr>
            <a:spLocks noGrp="1"/>
          </p:cNvSpPr>
          <p:nvPr>
            <p:ph type="sldNum" sz="quarter" idx="12"/>
          </p:nvPr>
        </p:nvSpPr>
        <p:spPr/>
        <p:txBody>
          <a:bodyPr/>
          <a:lstStyle/>
          <a:p>
            <a:fld id="{9AA6EF4F-3D38-4E21-B70F-F0FC5BD5DFBA}" type="slidenum">
              <a:rPr lang="nl-NL" altLang="en-US" smtClean="0"/>
              <a:pPr/>
              <a:t>34</a:t>
            </a:fld>
            <a:endParaRPr lang="nl-NL" altLang="en-US"/>
          </a:p>
        </p:txBody>
      </p:sp>
    </p:spTree>
    <p:extLst>
      <p:ext uri="{BB962C8B-B14F-4D97-AF65-F5344CB8AC3E}">
        <p14:creationId xmlns:p14="http://schemas.microsoft.com/office/powerpoint/2010/main" val="111001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1925E4-F75E-47FC-837D-0063692D4E5A}"/>
              </a:ext>
            </a:extLst>
          </p:cNvPr>
          <p:cNvSpPr>
            <a:spLocks noGrp="1"/>
          </p:cNvSpPr>
          <p:nvPr>
            <p:ph type="title"/>
          </p:nvPr>
        </p:nvSpPr>
        <p:spPr/>
        <p:txBody>
          <a:bodyPr/>
          <a:lstStyle/>
          <a:p>
            <a:r>
              <a:rPr lang="nl-NL" b="0" dirty="0" err="1"/>
              <a:t>Hossain</a:t>
            </a:r>
            <a:r>
              <a:rPr lang="nl-NL" b="0" dirty="0"/>
              <a:t>, Z. (2019). IFLA Journal</a:t>
            </a:r>
            <a:br>
              <a:rPr lang="nl-NL" dirty="0"/>
            </a:br>
            <a:endParaRPr lang="nl-NL" dirty="0"/>
          </a:p>
        </p:txBody>
      </p:sp>
      <p:sp>
        <p:nvSpPr>
          <p:cNvPr id="3" name="Tijdelijke aanduiding voor inhoud 2">
            <a:extLst>
              <a:ext uri="{FF2B5EF4-FFF2-40B4-BE49-F238E27FC236}">
                <a16:creationId xmlns:a16="http://schemas.microsoft.com/office/drawing/2014/main" id="{9DF1D53D-903C-46BF-B99D-FF7E2CE6B2EA}"/>
              </a:ext>
            </a:extLst>
          </p:cNvPr>
          <p:cNvSpPr>
            <a:spLocks noGrp="1"/>
          </p:cNvSpPr>
          <p:nvPr>
            <p:ph idx="1"/>
          </p:nvPr>
        </p:nvSpPr>
        <p:spPr/>
        <p:txBody>
          <a:bodyPr/>
          <a:lstStyle/>
          <a:p>
            <a:r>
              <a:rPr lang="en-US" sz="2400" dirty="0"/>
              <a:t>In general, it is found that the development of libraries and creating qualified school library professionals have been slow due to a lack of governmental and nongovernmental initiatives. </a:t>
            </a:r>
          </a:p>
          <a:p>
            <a:r>
              <a:rPr lang="en-US" sz="2400" dirty="0"/>
              <a:t>School libraries where they exist, services and facilities are minimal; school librarians are not integrated with the teaching and learning process. </a:t>
            </a:r>
          </a:p>
          <a:p>
            <a:r>
              <a:rPr lang="en-US" sz="2400" dirty="0"/>
              <a:t>Finally, the school library is identified being of lesser significance to other priorities in the country's education system and annual budget, and the resulting issues and challenges are, therefore, an important topic and issue of significance.</a:t>
            </a:r>
          </a:p>
          <a:p>
            <a:endParaRPr lang="nl-NL" dirty="0"/>
          </a:p>
        </p:txBody>
      </p:sp>
      <p:sp>
        <p:nvSpPr>
          <p:cNvPr id="4" name="Tijdelijke aanduiding voor datum 3">
            <a:extLst>
              <a:ext uri="{FF2B5EF4-FFF2-40B4-BE49-F238E27FC236}">
                <a16:creationId xmlns:a16="http://schemas.microsoft.com/office/drawing/2014/main" id="{41037A1E-935A-467E-AF0E-E54D63B8E55B}"/>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Verdana" pitchFamily="34" charset="0"/>
                <a:ea typeface="+mn-ea"/>
                <a:cs typeface="+mn-cs"/>
              </a:rPr>
              <a:t>©akb</a:t>
            </a:r>
            <a:endParaRPr kumimoji="0" lang="nl-NL" altLang="en-US" sz="9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 name="Tijdelijke aanduiding voor voettekst 4">
            <a:extLst>
              <a:ext uri="{FF2B5EF4-FFF2-40B4-BE49-F238E27FC236}">
                <a16:creationId xmlns:a16="http://schemas.microsoft.com/office/drawing/2014/main" id="{2452262A-6BB7-4E85-AEBB-8ADDE71161D8}"/>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altLang="en-US" sz="1000" b="0" i="0" u="none" strike="noStrike" kern="1200" cap="none" spc="0" normalizeH="0" baseline="0" noProof="0">
                <a:ln>
                  <a:noFill/>
                </a:ln>
                <a:solidFill>
                  <a:srgbClr val="000000"/>
                </a:solidFill>
                <a:effectLst/>
                <a:uLnTx/>
                <a:uFillTx/>
                <a:latin typeface="Arial" charset="0"/>
                <a:ea typeface="+mn-ea"/>
                <a:cs typeface="+mn-cs"/>
              </a:rPr>
              <a:t>Dhaka 2019</a:t>
            </a:r>
            <a:endParaRPr kumimoji="0" lang="nl-NL" alt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Tijdelijke aanduiding voor dianummer 5">
            <a:extLst>
              <a:ext uri="{FF2B5EF4-FFF2-40B4-BE49-F238E27FC236}">
                <a16:creationId xmlns:a16="http://schemas.microsoft.com/office/drawing/2014/main" id="{6FD84A6A-868E-42A8-B189-905F35525E1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A6EF4F-3D38-4E21-B70F-F0FC5BD5DFBA}" type="slidenum">
              <a:rPr kumimoji="0" lang="nl-NL" alt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nl-NL"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712762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050B4-92D0-45EE-AED5-315E9CFAF734}"/>
              </a:ext>
            </a:extLst>
          </p:cNvPr>
          <p:cNvSpPr>
            <a:spLocks noGrp="1"/>
          </p:cNvSpPr>
          <p:nvPr>
            <p:ph type="title"/>
          </p:nvPr>
        </p:nvSpPr>
        <p:spPr/>
        <p:txBody>
          <a:bodyPr/>
          <a:lstStyle/>
          <a:p>
            <a:r>
              <a:rPr lang="nl-NL" dirty="0"/>
              <a:t>IFLA School Libraries </a:t>
            </a:r>
            <a:r>
              <a:rPr lang="nl-NL" dirty="0" err="1"/>
              <a:t>Section</a:t>
            </a:r>
            <a:endParaRPr lang="nl-NL" dirty="0"/>
          </a:p>
        </p:txBody>
      </p:sp>
      <p:pic>
        <p:nvPicPr>
          <p:cNvPr id="7" name="Tijdelijke aanduiding voor inhoud 6">
            <a:extLst>
              <a:ext uri="{FF2B5EF4-FFF2-40B4-BE49-F238E27FC236}">
                <a16:creationId xmlns:a16="http://schemas.microsoft.com/office/drawing/2014/main" id="{5178A983-2181-4C0D-AB15-7B000819B668}"/>
              </a:ext>
            </a:extLst>
          </p:cNvPr>
          <p:cNvPicPr>
            <a:picLocks noGrp="1" noChangeAspect="1"/>
          </p:cNvPicPr>
          <p:nvPr>
            <p:ph idx="1"/>
          </p:nvPr>
        </p:nvPicPr>
        <p:blipFill>
          <a:blip r:embed="rId2"/>
          <a:stretch>
            <a:fillRect/>
          </a:stretch>
        </p:blipFill>
        <p:spPr>
          <a:xfrm>
            <a:off x="460159" y="1066800"/>
            <a:ext cx="8229600" cy="4411605"/>
          </a:xfrm>
          <a:prstGeom prst="rect">
            <a:avLst/>
          </a:prstGeom>
        </p:spPr>
      </p:pic>
      <p:sp>
        <p:nvSpPr>
          <p:cNvPr id="4" name="Tijdelijke aanduiding voor datum 3">
            <a:extLst>
              <a:ext uri="{FF2B5EF4-FFF2-40B4-BE49-F238E27FC236}">
                <a16:creationId xmlns:a16="http://schemas.microsoft.com/office/drawing/2014/main" id="{CB4648EF-C5EB-4537-8BB2-0FC6750DF569}"/>
              </a:ext>
            </a:extLst>
          </p:cNvPr>
          <p:cNvSpPr>
            <a:spLocks noGrp="1"/>
          </p:cNvSpPr>
          <p:nvPr>
            <p:ph type="dt" sz="half" idx="10"/>
          </p:nvPr>
        </p:nvSpPr>
        <p:spPr/>
        <p:txBody>
          <a:bodyPr/>
          <a:lstStyle/>
          <a:p>
            <a:pPr>
              <a:defRPr/>
            </a:pPr>
            <a:r>
              <a:rPr lang="en-US"/>
              <a:t>©akb</a:t>
            </a:r>
            <a:endParaRPr lang="nl-NL" altLang="en-US"/>
          </a:p>
        </p:txBody>
      </p:sp>
      <p:sp>
        <p:nvSpPr>
          <p:cNvPr id="5" name="Tijdelijke aanduiding voor voettekst 4">
            <a:extLst>
              <a:ext uri="{FF2B5EF4-FFF2-40B4-BE49-F238E27FC236}">
                <a16:creationId xmlns:a16="http://schemas.microsoft.com/office/drawing/2014/main" id="{25AE2680-B91B-42F5-84F9-117544C2984D}"/>
              </a:ext>
            </a:extLst>
          </p:cNvPr>
          <p:cNvSpPr>
            <a:spLocks noGrp="1"/>
          </p:cNvSpPr>
          <p:nvPr>
            <p:ph type="ftr" sz="quarter" idx="11"/>
          </p:nvPr>
        </p:nvSpPr>
        <p:spPr/>
        <p:txBody>
          <a:bodyPr/>
          <a:lstStyle/>
          <a:p>
            <a:pPr>
              <a:defRPr/>
            </a:pPr>
            <a:r>
              <a:rPr lang="nl-NL" altLang="en-US" dirty="0"/>
              <a:t>Dhaka 2019</a:t>
            </a:r>
          </a:p>
        </p:txBody>
      </p:sp>
      <p:sp>
        <p:nvSpPr>
          <p:cNvPr id="6" name="Tijdelijke aanduiding voor dianummer 5">
            <a:extLst>
              <a:ext uri="{FF2B5EF4-FFF2-40B4-BE49-F238E27FC236}">
                <a16:creationId xmlns:a16="http://schemas.microsoft.com/office/drawing/2014/main" id="{457F4454-1759-45AF-AB4E-2F192100F5AF}"/>
              </a:ext>
            </a:extLst>
          </p:cNvPr>
          <p:cNvSpPr>
            <a:spLocks noGrp="1"/>
          </p:cNvSpPr>
          <p:nvPr>
            <p:ph type="sldNum" sz="quarter" idx="12"/>
          </p:nvPr>
        </p:nvSpPr>
        <p:spPr/>
        <p:txBody>
          <a:bodyPr/>
          <a:lstStyle/>
          <a:p>
            <a:fld id="{9AA6EF4F-3D38-4E21-B70F-F0FC5BD5DFBA}" type="slidenum">
              <a:rPr lang="nl-NL" altLang="en-US" smtClean="0"/>
              <a:pPr/>
              <a:t>36</a:t>
            </a:fld>
            <a:endParaRPr lang="nl-NL" altLang="en-US"/>
          </a:p>
        </p:txBody>
      </p:sp>
      <p:sp>
        <p:nvSpPr>
          <p:cNvPr id="8" name="Rechthoek 7">
            <a:extLst>
              <a:ext uri="{FF2B5EF4-FFF2-40B4-BE49-F238E27FC236}">
                <a16:creationId xmlns:a16="http://schemas.microsoft.com/office/drawing/2014/main" id="{E4759136-15EB-420F-9FD0-C7E5CAE3114E}"/>
              </a:ext>
            </a:extLst>
          </p:cNvPr>
          <p:cNvSpPr/>
          <p:nvPr/>
        </p:nvSpPr>
        <p:spPr>
          <a:xfrm>
            <a:off x="2514600" y="5676355"/>
            <a:ext cx="3736985" cy="646331"/>
          </a:xfrm>
          <a:prstGeom prst="rect">
            <a:avLst/>
          </a:prstGeom>
        </p:spPr>
        <p:txBody>
          <a:bodyPr wrap="none">
            <a:spAutoFit/>
          </a:bodyPr>
          <a:lstStyle/>
          <a:p>
            <a:r>
              <a:rPr lang="nl-NL" dirty="0">
                <a:hlinkClick r:id="rId3"/>
              </a:rPr>
              <a:t>https://www.ifla.org/school-libraries</a:t>
            </a:r>
            <a:endParaRPr lang="nl-NL" dirty="0"/>
          </a:p>
          <a:p>
            <a:endParaRPr lang="nl-NL" dirty="0"/>
          </a:p>
        </p:txBody>
      </p:sp>
    </p:spTree>
    <p:extLst>
      <p:ext uri="{BB962C8B-B14F-4D97-AF65-F5344CB8AC3E}">
        <p14:creationId xmlns:p14="http://schemas.microsoft.com/office/powerpoint/2010/main" val="7297736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36B0F4-D9C0-41B0-8EDE-EC3FF76B0CA0}"/>
              </a:ext>
            </a:extLst>
          </p:cNvPr>
          <p:cNvSpPr>
            <a:spLocks noGrp="1"/>
          </p:cNvSpPr>
          <p:nvPr>
            <p:ph type="title"/>
          </p:nvPr>
        </p:nvSpPr>
        <p:spPr/>
        <p:txBody>
          <a:bodyPr/>
          <a:lstStyle/>
          <a:p>
            <a:r>
              <a:rPr lang="en-US" dirty="0"/>
              <a:t>Mailing List</a:t>
            </a:r>
            <a:br>
              <a:rPr lang="en-US" dirty="0"/>
            </a:br>
            <a:endParaRPr lang="nl-NL" dirty="0"/>
          </a:p>
        </p:txBody>
      </p:sp>
      <p:sp>
        <p:nvSpPr>
          <p:cNvPr id="3" name="Tijdelijke aanduiding voor inhoud 2">
            <a:extLst>
              <a:ext uri="{FF2B5EF4-FFF2-40B4-BE49-F238E27FC236}">
                <a16:creationId xmlns:a16="http://schemas.microsoft.com/office/drawing/2014/main" id="{4542C4EC-CE01-4205-AB69-43088576D84D}"/>
              </a:ext>
            </a:extLst>
          </p:cNvPr>
          <p:cNvSpPr>
            <a:spLocks noGrp="1"/>
          </p:cNvSpPr>
          <p:nvPr>
            <p:ph idx="1"/>
          </p:nvPr>
        </p:nvSpPr>
        <p:spPr/>
        <p:txBody>
          <a:bodyPr/>
          <a:lstStyle/>
          <a:p>
            <a:r>
              <a:rPr lang="en-US" sz="2400" dirty="0"/>
              <a:t>SCHOOL-L: The purpose of the list will be for better communication between the members of the section and to disseminate minutes, newsletters, etc. throughout the group.</a:t>
            </a:r>
          </a:p>
          <a:p>
            <a:endParaRPr lang="en-US" sz="2400" dirty="0"/>
          </a:p>
          <a:p>
            <a:r>
              <a:rPr lang="en-US" sz="2400" dirty="0"/>
              <a:t>Note: SCHOOL-L is a closed list (restricted to subscribers but open for ALL persons interested in School Libraries ). As of 25th April 2019, there are 463 subscribers.</a:t>
            </a:r>
          </a:p>
          <a:p>
            <a:r>
              <a:rPr lang="en-US" sz="2400" dirty="0">
                <a:hlinkClick r:id="rId2"/>
              </a:rPr>
              <a:t>https://www.ifla.org/about-school-libraries</a:t>
            </a:r>
            <a:endParaRPr lang="en-US" sz="2400" dirty="0"/>
          </a:p>
          <a:p>
            <a:endParaRPr lang="en-US" dirty="0"/>
          </a:p>
        </p:txBody>
      </p:sp>
      <p:sp>
        <p:nvSpPr>
          <p:cNvPr id="4" name="Tijdelijke aanduiding voor datum 3">
            <a:extLst>
              <a:ext uri="{FF2B5EF4-FFF2-40B4-BE49-F238E27FC236}">
                <a16:creationId xmlns:a16="http://schemas.microsoft.com/office/drawing/2014/main" id="{3DC13D26-BFB8-446A-9CCD-E8D6F088762C}"/>
              </a:ext>
            </a:extLst>
          </p:cNvPr>
          <p:cNvSpPr>
            <a:spLocks noGrp="1"/>
          </p:cNvSpPr>
          <p:nvPr>
            <p:ph type="dt" sz="half" idx="10"/>
          </p:nvPr>
        </p:nvSpPr>
        <p:spPr/>
        <p:txBody>
          <a:bodyPr/>
          <a:lstStyle/>
          <a:p>
            <a:pPr>
              <a:defRPr/>
            </a:pPr>
            <a:r>
              <a:rPr lang="en-US"/>
              <a:t>©akb</a:t>
            </a:r>
            <a:endParaRPr lang="nl-NL" altLang="en-US"/>
          </a:p>
        </p:txBody>
      </p:sp>
      <p:sp>
        <p:nvSpPr>
          <p:cNvPr id="5" name="Tijdelijke aanduiding voor voettekst 4">
            <a:extLst>
              <a:ext uri="{FF2B5EF4-FFF2-40B4-BE49-F238E27FC236}">
                <a16:creationId xmlns:a16="http://schemas.microsoft.com/office/drawing/2014/main" id="{BD7B8FA7-5073-4945-BF35-4041A51B0C79}"/>
              </a:ext>
            </a:extLst>
          </p:cNvPr>
          <p:cNvSpPr>
            <a:spLocks noGrp="1"/>
          </p:cNvSpPr>
          <p:nvPr>
            <p:ph type="ftr" sz="quarter" idx="11"/>
          </p:nvPr>
        </p:nvSpPr>
        <p:spPr/>
        <p:txBody>
          <a:bodyPr/>
          <a:lstStyle/>
          <a:p>
            <a:pPr>
              <a:defRPr/>
            </a:pPr>
            <a:r>
              <a:rPr lang="nl-NL" altLang="en-US" dirty="0"/>
              <a:t>Dhaka 2019</a:t>
            </a:r>
          </a:p>
        </p:txBody>
      </p:sp>
      <p:sp>
        <p:nvSpPr>
          <p:cNvPr id="6" name="Tijdelijke aanduiding voor dianummer 5">
            <a:extLst>
              <a:ext uri="{FF2B5EF4-FFF2-40B4-BE49-F238E27FC236}">
                <a16:creationId xmlns:a16="http://schemas.microsoft.com/office/drawing/2014/main" id="{003FACBB-28F1-49FC-916B-19EA96EDC09B}"/>
              </a:ext>
            </a:extLst>
          </p:cNvPr>
          <p:cNvSpPr>
            <a:spLocks noGrp="1"/>
          </p:cNvSpPr>
          <p:nvPr>
            <p:ph type="sldNum" sz="quarter" idx="12"/>
          </p:nvPr>
        </p:nvSpPr>
        <p:spPr/>
        <p:txBody>
          <a:bodyPr/>
          <a:lstStyle/>
          <a:p>
            <a:fld id="{9AA6EF4F-3D38-4E21-B70F-F0FC5BD5DFBA}" type="slidenum">
              <a:rPr lang="nl-NL" altLang="en-US" smtClean="0"/>
              <a:pPr/>
              <a:t>37</a:t>
            </a:fld>
            <a:endParaRPr lang="nl-NL" altLang="en-US"/>
          </a:p>
        </p:txBody>
      </p:sp>
    </p:spTree>
    <p:extLst>
      <p:ext uri="{BB962C8B-B14F-4D97-AF65-F5344CB8AC3E}">
        <p14:creationId xmlns:p14="http://schemas.microsoft.com/office/powerpoint/2010/main" val="32341296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19BAD8-2B87-425E-90FC-F0FCA20FA725}"/>
              </a:ext>
            </a:extLst>
          </p:cNvPr>
          <p:cNvSpPr>
            <a:spLocks noGrp="1"/>
          </p:cNvSpPr>
          <p:nvPr>
            <p:ph type="title"/>
          </p:nvPr>
        </p:nvSpPr>
        <p:spPr/>
        <p:txBody>
          <a:bodyPr/>
          <a:lstStyle/>
          <a:p>
            <a:r>
              <a:rPr lang="en-US" dirty="0"/>
              <a:t>IFLA Blog</a:t>
            </a:r>
            <a:br>
              <a:rPr lang="en-US" dirty="0"/>
            </a:br>
            <a:endParaRPr lang="nl-NL" dirty="0"/>
          </a:p>
        </p:txBody>
      </p:sp>
      <p:sp>
        <p:nvSpPr>
          <p:cNvPr id="3" name="Tijdelijke aanduiding voor inhoud 2">
            <a:extLst>
              <a:ext uri="{FF2B5EF4-FFF2-40B4-BE49-F238E27FC236}">
                <a16:creationId xmlns:a16="http://schemas.microsoft.com/office/drawing/2014/main" id="{E274DF95-5C5E-43B4-9392-A4455ED6EFF9}"/>
              </a:ext>
            </a:extLst>
          </p:cNvPr>
          <p:cNvSpPr>
            <a:spLocks noGrp="1"/>
          </p:cNvSpPr>
          <p:nvPr>
            <p:ph idx="1"/>
          </p:nvPr>
        </p:nvSpPr>
        <p:spPr/>
        <p:txBody>
          <a:bodyPr/>
          <a:lstStyle/>
          <a:p>
            <a:r>
              <a:rPr lang="en-US" sz="2400" dirty="0"/>
              <a:t>The blog for the School Libraries section has news and current items of interest from school libraries across the world.  Edited by Lesley Farmer and Albert K. Boekhorst</a:t>
            </a:r>
          </a:p>
          <a:p>
            <a:endParaRPr lang="en-US" dirty="0"/>
          </a:p>
          <a:p>
            <a:endParaRPr lang="en-US" dirty="0"/>
          </a:p>
          <a:p>
            <a:endParaRPr lang="en-US" dirty="0"/>
          </a:p>
          <a:p>
            <a:r>
              <a:rPr lang="en-US" dirty="0">
                <a:hlinkClick r:id="rId2"/>
              </a:rPr>
              <a:t>https://www.ifla.org/about-school-libraries</a:t>
            </a:r>
            <a:endParaRPr lang="en-US" dirty="0"/>
          </a:p>
          <a:p>
            <a:endParaRPr lang="en-US" dirty="0"/>
          </a:p>
          <a:p>
            <a:endParaRPr lang="en-US" dirty="0"/>
          </a:p>
          <a:p>
            <a:endParaRPr lang="en-US" dirty="0"/>
          </a:p>
          <a:p>
            <a:endParaRPr lang="nl-NL" dirty="0"/>
          </a:p>
          <a:p>
            <a:endParaRPr lang="nl-NL" dirty="0"/>
          </a:p>
        </p:txBody>
      </p:sp>
      <p:sp>
        <p:nvSpPr>
          <p:cNvPr id="4" name="Tijdelijke aanduiding voor datum 3">
            <a:extLst>
              <a:ext uri="{FF2B5EF4-FFF2-40B4-BE49-F238E27FC236}">
                <a16:creationId xmlns:a16="http://schemas.microsoft.com/office/drawing/2014/main" id="{8CAA9848-6BA9-4C33-B8A1-0D3A5745BC96}"/>
              </a:ext>
            </a:extLst>
          </p:cNvPr>
          <p:cNvSpPr>
            <a:spLocks noGrp="1"/>
          </p:cNvSpPr>
          <p:nvPr>
            <p:ph type="dt" sz="half" idx="10"/>
          </p:nvPr>
        </p:nvSpPr>
        <p:spPr/>
        <p:txBody>
          <a:bodyPr/>
          <a:lstStyle/>
          <a:p>
            <a:pPr>
              <a:defRPr/>
            </a:pPr>
            <a:r>
              <a:rPr lang="en-US"/>
              <a:t>©akb</a:t>
            </a:r>
            <a:endParaRPr lang="nl-NL" altLang="en-US"/>
          </a:p>
        </p:txBody>
      </p:sp>
      <p:sp>
        <p:nvSpPr>
          <p:cNvPr id="5" name="Tijdelijke aanduiding voor voettekst 4">
            <a:extLst>
              <a:ext uri="{FF2B5EF4-FFF2-40B4-BE49-F238E27FC236}">
                <a16:creationId xmlns:a16="http://schemas.microsoft.com/office/drawing/2014/main" id="{FBC45EDA-0D3F-4FE3-A70A-6682747C5BD2}"/>
              </a:ext>
            </a:extLst>
          </p:cNvPr>
          <p:cNvSpPr>
            <a:spLocks noGrp="1"/>
          </p:cNvSpPr>
          <p:nvPr>
            <p:ph type="ftr" sz="quarter" idx="11"/>
          </p:nvPr>
        </p:nvSpPr>
        <p:spPr/>
        <p:txBody>
          <a:bodyPr/>
          <a:lstStyle/>
          <a:p>
            <a:pPr>
              <a:defRPr/>
            </a:pPr>
            <a:r>
              <a:rPr lang="nl-NL" altLang="en-US" dirty="0"/>
              <a:t>Dhaka 2019</a:t>
            </a:r>
          </a:p>
        </p:txBody>
      </p:sp>
      <p:sp>
        <p:nvSpPr>
          <p:cNvPr id="6" name="Tijdelijke aanduiding voor dianummer 5">
            <a:extLst>
              <a:ext uri="{FF2B5EF4-FFF2-40B4-BE49-F238E27FC236}">
                <a16:creationId xmlns:a16="http://schemas.microsoft.com/office/drawing/2014/main" id="{6B4667A3-FC8E-42F0-887A-1A6D9CB97C01}"/>
              </a:ext>
            </a:extLst>
          </p:cNvPr>
          <p:cNvSpPr>
            <a:spLocks noGrp="1"/>
          </p:cNvSpPr>
          <p:nvPr>
            <p:ph type="sldNum" sz="quarter" idx="12"/>
          </p:nvPr>
        </p:nvSpPr>
        <p:spPr/>
        <p:txBody>
          <a:bodyPr/>
          <a:lstStyle/>
          <a:p>
            <a:fld id="{9AA6EF4F-3D38-4E21-B70F-F0FC5BD5DFBA}" type="slidenum">
              <a:rPr lang="nl-NL" altLang="en-US" smtClean="0"/>
              <a:pPr/>
              <a:t>38</a:t>
            </a:fld>
            <a:endParaRPr lang="nl-NL" altLang="en-US"/>
          </a:p>
        </p:txBody>
      </p:sp>
    </p:spTree>
    <p:extLst>
      <p:ext uri="{BB962C8B-B14F-4D97-AF65-F5344CB8AC3E}">
        <p14:creationId xmlns:p14="http://schemas.microsoft.com/office/powerpoint/2010/main" val="19875936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C69429-869B-4E6A-81C4-8883089DCD10}"/>
              </a:ext>
            </a:extLst>
          </p:cNvPr>
          <p:cNvSpPr>
            <a:spLocks noGrp="1"/>
          </p:cNvSpPr>
          <p:nvPr>
            <p:ph type="title"/>
          </p:nvPr>
        </p:nvSpPr>
        <p:spPr/>
        <p:txBody>
          <a:bodyPr/>
          <a:lstStyle/>
          <a:p>
            <a:r>
              <a:rPr lang="nl-NL" dirty="0"/>
              <a:t>Facebook</a:t>
            </a:r>
            <a:endParaRPr lang="en-GB" dirty="0"/>
          </a:p>
        </p:txBody>
      </p:sp>
      <p:pic>
        <p:nvPicPr>
          <p:cNvPr id="7" name="Tijdelijke aanduiding voor inhoud 6">
            <a:extLst>
              <a:ext uri="{FF2B5EF4-FFF2-40B4-BE49-F238E27FC236}">
                <a16:creationId xmlns:a16="http://schemas.microsoft.com/office/drawing/2014/main" id="{E3BECB59-3100-4C0E-9B03-5F8D4AF50B90}"/>
              </a:ext>
            </a:extLst>
          </p:cNvPr>
          <p:cNvPicPr>
            <a:picLocks noGrp="1" noChangeAspect="1"/>
          </p:cNvPicPr>
          <p:nvPr>
            <p:ph idx="1"/>
          </p:nvPr>
        </p:nvPicPr>
        <p:blipFill>
          <a:blip r:embed="rId2"/>
          <a:stretch>
            <a:fillRect/>
          </a:stretch>
        </p:blipFill>
        <p:spPr>
          <a:xfrm>
            <a:off x="914400" y="2472446"/>
            <a:ext cx="1762125" cy="2676525"/>
          </a:xfrm>
          <a:prstGeom prst="rect">
            <a:avLst/>
          </a:prstGeom>
        </p:spPr>
      </p:pic>
      <p:sp>
        <p:nvSpPr>
          <p:cNvPr id="4" name="Tijdelijke aanduiding voor datum 3">
            <a:extLst>
              <a:ext uri="{FF2B5EF4-FFF2-40B4-BE49-F238E27FC236}">
                <a16:creationId xmlns:a16="http://schemas.microsoft.com/office/drawing/2014/main" id="{36EA302C-5FB6-4535-8991-D8236ACAA378}"/>
              </a:ext>
            </a:extLst>
          </p:cNvPr>
          <p:cNvSpPr>
            <a:spLocks noGrp="1"/>
          </p:cNvSpPr>
          <p:nvPr>
            <p:ph type="dt" sz="half" idx="10"/>
          </p:nvPr>
        </p:nvSpPr>
        <p:spPr/>
        <p:txBody>
          <a:bodyPr/>
          <a:lstStyle/>
          <a:p>
            <a:pPr>
              <a:defRPr/>
            </a:pPr>
            <a:r>
              <a:rPr lang="en-US"/>
              <a:t>©akb</a:t>
            </a:r>
            <a:endParaRPr lang="nl-NL" altLang="en-US"/>
          </a:p>
        </p:txBody>
      </p:sp>
      <p:sp>
        <p:nvSpPr>
          <p:cNvPr id="5" name="Tijdelijke aanduiding voor voettekst 4">
            <a:extLst>
              <a:ext uri="{FF2B5EF4-FFF2-40B4-BE49-F238E27FC236}">
                <a16:creationId xmlns:a16="http://schemas.microsoft.com/office/drawing/2014/main" id="{22AB0200-2A08-4B83-B02B-544721ABAED9}"/>
              </a:ext>
            </a:extLst>
          </p:cNvPr>
          <p:cNvSpPr>
            <a:spLocks noGrp="1"/>
          </p:cNvSpPr>
          <p:nvPr>
            <p:ph type="ftr" sz="quarter" idx="11"/>
          </p:nvPr>
        </p:nvSpPr>
        <p:spPr/>
        <p:txBody>
          <a:bodyPr/>
          <a:lstStyle/>
          <a:p>
            <a:pPr>
              <a:defRPr/>
            </a:pPr>
            <a:r>
              <a:rPr lang="nl-NL" altLang="en-US"/>
              <a:t>Dhaka 2019</a:t>
            </a:r>
            <a:endParaRPr lang="nl-NL" altLang="en-US" dirty="0"/>
          </a:p>
        </p:txBody>
      </p:sp>
      <p:sp>
        <p:nvSpPr>
          <p:cNvPr id="6" name="Tijdelijke aanduiding voor dianummer 5">
            <a:extLst>
              <a:ext uri="{FF2B5EF4-FFF2-40B4-BE49-F238E27FC236}">
                <a16:creationId xmlns:a16="http://schemas.microsoft.com/office/drawing/2014/main" id="{88BC9434-9079-44CA-8358-384FD239DA66}"/>
              </a:ext>
            </a:extLst>
          </p:cNvPr>
          <p:cNvSpPr>
            <a:spLocks noGrp="1"/>
          </p:cNvSpPr>
          <p:nvPr>
            <p:ph type="sldNum" sz="quarter" idx="12"/>
          </p:nvPr>
        </p:nvSpPr>
        <p:spPr/>
        <p:txBody>
          <a:bodyPr/>
          <a:lstStyle/>
          <a:p>
            <a:fld id="{9AA6EF4F-3D38-4E21-B70F-F0FC5BD5DFBA}" type="slidenum">
              <a:rPr lang="nl-NL" altLang="en-US" smtClean="0"/>
              <a:pPr/>
              <a:t>39</a:t>
            </a:fld>
            <a:endParaRPr lang="nl-NL" altLang="en-US"/>
          </a:p>
        </p:txBody>
      </p:sp>
      <p:pic>
        <p:nvPicPr>
          <p:cNvPr id="8" name="Afbeelding 7">
            <a:extLst>
              <a:ext uri="{FF2B5EF4-FFF2-40B4-BE49-F238E27FC236}">
                <a16:creationId xmlns:a16="http://schemas.microsoft.com/office/drawing/2014/main" id="{49CBFD55-5D6D-4C3E-8D62-4B6A86A2C53F}"/>
              </a:ext>
            </a:extLst>
          </p:cNvPr>
          <p:cNvPicPr>
            <a:picLocks noChangeAspect="1"/>
          </p:cNvPicPr>
          <p:nvPr/>
        </p:nvPicPr>
        <p:blipFill>
          <a:blip r:embed="rId3"/>
          <a:stretch>
            <a:fillRect/>
          </a:stretch>
        </p:blipFill>
        <p:spPr>
          <a:xfrm>
            <a:off x="3552825" y="1143000"/>
            <a:ext cx="2038350" cy="3305175"/>
          </a:xfrm>
          <a:prstGeom prst="rect">
            <a:avLst/>
          </a:prstGeom>
        </p:spPr>
      </p:pic>
      <p:pic>
        <p:nvPicPr>
          <p:cNvPr id="9" name="Afbeelding 8">
            <a:extLst>
              <a:ext uri="{FF2B5EF4-FFF2-40B4-BE49-F238E27FC236}">
                <a16:creationId xmlns:a16="http://schemas.microsoft.com/office/drawing/2014/main" id="{AF6CBB66-110B-4DD9-AED1-F221B24B54EE}"/>
              </a:ext>
            </a:extLst>
          </p:cNvPr>
          <p:cNvPicPr>
            <a:picLocks noChangeAspect="1"/>
          </p:cNvPicPr>
          <p:nvPr/>
        </p:nvPicPr>
        <p:blipFill>
          <a:blip r:embed="rId4"/>
          <a:stretch>
            <a:fillRect/>
          </a:stretch>
        </p:blipFill>
        <p:spPr>
          <a:xfrm>
            <a:off x="6293094" y="2472446"/>
            <a:ext cx="1971675" cy="2428875"/>
          </a:xfrm>
          <a:prstGeom prst="rect">
            <a:avLst/>
          </a:prstGeom>
        </p:spPr>
      </p:pic>
    </p:spTree>
    <p:extLst>
      <p:ext uri="{BB962C8B-B14F-4D97-AF65-F5344CB8AC3E}">
        <p14:creationId xmlns:p14="http://schemas.microsoft.com/office/powerpoint/2010/main" val="3957752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p:txBody>
          <a:bodyPr/>
          <a:lstStyle/>
          <a:p>
            <a:r>
              <a:rPr lang="nl-NL" altLang="en-US" dirty="0"/>
              <a:t>Barriers </a:t>
            </a:r>
            <a:r>
              <a:rPr lang="nl-NL" altLang="en-US" dirty="0" err="1"/>
              <a:t>to</a:t>
            </a:r>
            <a:r>
              <a:rPr lang="nl-NL" altLang="en-US" dirty="0"/>
              <a:t> information</a:t>
            </a:r>
          </a:p>
        </p:txBody>
      </p:sp>
      <p:sp>
        <p:nvSpPr>
          <p:cNvPr id="3" name="Tijdelijke aanduiding voor inhoud 2"/>
          <p:cNvSpPr>
            <a:spLocks noGrp="1"/>
          </p:cNvSpPr>
          <p:nvPr>
            <p:ph idx="1"/>
          </p:nvPr>
        </p:nvSpPr>
        <p:spPr/>
        <p:txBody>
          <a:bodyPr/>
          <a:lstStyle/>
          <a:p>
            <a:pPr>
              <a:defRPr/>
            </a:pPr>
            <a:r>
              <a:rPr lang="en-GB" sz="3200" kern="1200" dirty="0"/>
              <a:t>Economic</a:t>
            </a:r>
          </a:p>
          <a:p>
            <a:pPr>
              <a:defRPr/>
            </a:pPr>
            <a:r>
              <a:rPr lang="en-GB" sz="3200" kern="1200" dirty="0"/>
              <a:t>Political</a:t>
            </a:r>
          </a:p>
          <a:p>
            <a:pPr>
              <a:defRPr/>
            </a:pPr>
            <a:r>
              <a:rPr lang="en-GB" sz="3200" kern="1200" dirty="0"/>
              <a:t>Affective</a:t>
            </a:r>
          </a:p>
          <a:p>
            <a:pPr>
              <a:defRPr/>
            </a:pPr>
            <a:r>
              <a:rPr lang="en-GB" sz="3200" kern="1200" dirty="0"/>
              <a:t>Cognitive</a:t>
            </a:r>
          </a:p>
          <a:p>
            <a:pPr>
              <a:defRPr/>
            </a:pPr>
            <a:r>
              <a:rPr lang="nl-NL" dirty="0"/>
              <a:t>Personal characteristics</a:t>
            </a:r>
          </a:p>
          <a:p>
            <a:pPr>
              <a:defRPr/>
            </a:pPr>
            <a:endParaRPr lang="nl-NL" dirty="0"/>
          </a:p>
        </p:txBody>
      </p:sp>
      <p:sp>
        <p:nvSpPr>
          <p:cNvPr id="26628" name="Tijdelijke aanduiding voor datum 1"/>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Verdana" panose="020B0604030504040204" pitchFamily="34" charset="0"/>
              </a:rPr>
              <a:t>©akb</a:t>
            </a:r>
            <a:endParaRPr lang="nl-NL" altLang="en-US">
              <a:latin typeface="Verdana" panose="020B0604030504040204" pitchFamily="34" charset="0"/>
            </a:endParaRPr>
          </a:p>
        </p:txBody>
      </p:sp>
      <p:sp>
        <p:nvSpPr>
          <p:cNvPr id="26629" name="Tijdelijke aanduiding voor voettekst 3"/>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en-US" dirty="0"/>
              <a:t>Dhaka 2019</a:t>
            </a:r>
          </a:p>
        </p:txBody>
      </p:sp>
      <p:sp>
        <p:nvSpPr>
          <p:cNvPr id="2" name="Slide Number Placeholder 1">
            <a:extLst>
              <a:ext uri="{FF2B5EF4-FFF2-40B4-BE49-F238E27FC236}">
                <a16:creationId xmlns:a16="http://schemas.microsoft.com/office/drawing/2014/main" id="{2BE84183-50F1-40B0-8CE0-1FDDEB88FB48}"/>
              </a:ext>
            </a:extLst>
          </p:cNvPr>
          <p:cNvSpPr>
            <a:spLocks noGrp="1"/>
          </p:cNvSpPr>
          <p:nvPr>
            <p:ph type="sldNum" sz="quarter" idx="12"/>
          </p:nvPr>
        </p:nvSpPr>
        <p:spPr/>
        <p:txBody>
          <a:bodyPr/>
          <a:lstStyle/>
          <a:p>
            <a:fld id="{9AA6EF4F-3D38-4E21-B70F-F0FC5BD5DFBA}" type="slidenum">
              <a:rPr lang="nl-NL" altLang="en-US" smtClean="0"/>
              <a:pPr/>
              <a:t>4</a:t>
            </a:fld>
            <a:endParaRPr lang="nl-NL"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DDFB18-3AE0-4273-A79C-D86F9A9642B8}"/>
              </a:ext>
            </a:extLst>
          </p:cNvPr>
          <p:cNvSpPr>
            <a:spLocks noGrp="1"/>
          </p:cNvSpPr>
          <p:nvPr>
            <p:ph type="title"/>
          </p:nvPr>
        </p:nvSpPr>
        <p:spPr/>
        <p:txBody>
          <a:bodyPr/>
          <a:lstStyle/>
          <a:p>
            <a:r>
              <a:rPr lang="nl-NL" sz="4400" dirty="0" err="1"/>
              <a:t>Thank</a:t>
            </a:r>
            <a:r>
              <a:rPr lang="nl-NL" sz="4400" dirty="0"/>
              <a:t> </a:t>
            </a:r>
            <a:r>
              <a:rPr lang="nl-NL" sz="4400" dirty="0" err="1"/>
              <a:t>you</a:t>
            </a:r>
            <a:br>
              <a:rPr lang="nl-NL" sz="4400" dirty="0"/>
            </a:br>
            <a:endParaRPr lang="nl-NL" dirty="0"/>
          </a:p>
        </p:txBody>
      </p:sp>
      <p:sp>
        <p:nvSpPr>
          <p:cNvPr id="3" name="Tijdelijke aanduiding voor inhoud 2">
            <a:extLst>
              <a:ext uri="{FF2B5EF4-FFF2-40B4-BE49-F238E27FC236}">
                <a16:creationId xmlns:a16="http://schemas.microsoft.com/office/drawing/2014/main" id="{DF69E930-BC1D-4301-91C4-6349E2A772D2}"/>
              </a:ext>
            </a:extLst>
          </p:cNvPr>
          <p:cNvSpPr>
            <a:spLocks noGrp="1"/>
          </p:cNvSpPr>
          <p:nvPr>
            <p:ph idx="1"/>
          </p:nvPr>
        </p:nvSpPr>
        <p:spPr>
          <a:xfrm>
            <a:off x="457200" y="1600200"/>
            <a:ext cx="8458200" cy="4530725"/>
          </a:xfrm>
        </p:spPr>
        <p:txBody>
          <a:bodyPr/>
          <a:lstStyle/>
          <a:p>
            <a:pPr marL="0" indent="0">
              <a:buNone/>
            </a:pPr>
            <a:endParaRPr lang="nl-NL" dirty="0"/>
          </a:p>
          <a:p>
            <a:pPr marL="0" indent="0">
              <a:buNone/>
            </a:pPr>
            <a:endParaRPr lang="nl-NL" dirty="0"/>
          </a:p>
          <a:p>
            <a:pPr marL="0" indent="0">
              <a:buNone/>
            </a:pPr>
            <a:r>
              <a:rPr lang="nl-NL" dirty="0" err="1"/>
              <a:t>Comments</a:t>
            </a:r>
            <a:endParaRPr lang="nl-NL" dirty="0"/>
          </a:p>
          <a:p>
            <a:r>
              <a:rPr lang="nl-NL" altLang="en-US" dirty="0">
                <a:hlinkClick r:id="rId2"/>
              </a:rPr>
              <a:t>albertkb@gmail.com</a:t>
            </a:r>
            <a:r>
              <a:rPr lang="nl-NL" altLang="en-US" dirty="0"/>
              <a:t> </a:t>
            </a:r>
          </a:p>
          <a:p>
            <a:r>
              <a:rPr lang="nl-NL" altLang="en-US" dirty="0">
                <a:hlinkClick r:id="rId3"/>
              </a:rPr>
              <a:t>albertkb.nl</a:t>
            </a:r>
            <a:endParaRPr lang="nl-NL" altLang="en-US" dirty="0"/>
          </a:p>
          <a:p>
            <a:pPr marL="0" indent="0">
              <a:buNone/>
            </a:pPr>
            <a:endParaRPr lang="nl-NL" dirty="0"/>
          </a:p>
        </p:txBody>
      </p:sp>
      <p:sp>
        <p:nvSpPr>
          <p:cNvPr id="4" name="Tijdelijke aanduiding voor datum 3">
            <a:extLst>
              <a:ext uri="{FF2B5EF4-FFF2-40B4-BE49-F238E27FC236}">
                <a16:creationId xmlns:a16="http://schemas.microsoft.com/office/drawing/2014/main" id="{A0D519C6-4093-48D0-83FA-0381D057790A}"/>
              </a:ext>
            </a:extLst>
          </p:cNvPr>
          <p:cNvSpPr>
            <a:spLocks noGrp="1"/>
          </p:cNvSpPr>
          <p:nvPr>
            <p:ph type="dt" sz="half" idx="10"/>
          </p:nvPr>
        </p:nvSpPr>
        <p:spPr/>
        <p:txBody>
          <a:bodyPr/>
          <a:lstStyle/>
          <a:p>
            <a:pPr>
              <a:defRPr/>
            </a:pPr>
            <a:r>
              <a:rPr lang="en-US"/>
              <a:t>©akb</a:t>
            </a:r>
            <a:endParaRPr lang="nl-NL" altLang="en-US"/>
          </a:p>
        </p:txBody>
      </p:sp>
      <p:sp>
        <p:nvSpPr>
          <p:cNvPr id="5" name="Tijdelijke aanduiding voor voettekst 4">
            <a:extLst>
              <a:ext uri="{FF2B5EF4-FFF2-40B4-BE49-F238E27FC236}">
                <a16:creationId xmlns:a16="http://schemas.microsoft.com/office/drawing/2014/main" id="{BFAE4E41-D0AC-4C92-954B-BBBC8D99FB17}"/>
              </a:ext>
            </a:extLst>
          </p:cNvPr>
          <p:cNvSpPr>
            <a:spLocks noGrp="1"/>
          </p:cNvSpPr>
          <p:nvPr>
            <p:ph type="ftr" sz="quarter" idx="11"/>
          </p:nvPr>
        </p:nvSpPr>
        <p:spPr/>
        <p:txBody>
          <a:bodyPr/>
          <a:lstStyle/>
          <a:p>
            <a:pPr>
              <a:defRPr/>
            </a:pPr>
            <a:r>
              <a:rPr lang="nl-NL" altLang="en-US" dirty="0"/>
              <a:t>Dhaka 2019</a:t>
            </a:r>
          </a:p>
        </p:txBody>
      </p:sp>
      <p:sp>
        <p:nvSpPr>
          <p:cNvPr id="6" name="Tijdelijke aanduiding voor dianummer 5">
            <a:extLst>
              <a:ext uri="{FF2B5EF4-FFF2-40B4-BE49-F238E27FC236}">
                <a16:creationId xmlns:a16="http://schemas.microsoft.com/office/drawing/2014/main" id="{7E77F5DB-46AA-4F5B-BCD6-1349F9AE91A5}"/>
              </a:ext>
            </a:extLst>
          </p:cNvPr>
          <p:cNvSpPr>
            <a:spLocks noGrp="1"/>
          </p:cNvSpPr>
          <p:nvPr>
            <p:ph type="sldNum" sz="quarter" idx="12"/>
          </p:nvPr>
        </p:nvSpPr>
        <p:spPr/>
        <p:txBody>
          <a:bodyPr/>
          <a:lstStyle/>
          <a:p>
            <a:fld id="{9AA6EF4F-3D38-4E21-B70F-F0FC5BD5DFBA}" type="slidenum">
              <a:rPr lang="nl-NL" altLang="en-US" smtClean="0"/>
              <a:pPr/>
              <a:t>40</a:t>
            </a:fld>
            <a:endParaRPr lang="nl-NL" altLang="en-US"/>
          </a:p>
        </p:txBody>
      </p:sp>
      <p:pic>
        <p:nvPicPr>
          <p:cNvPr id="8" name="Afbeelding 7">
            <a:extLst>
              <a:ext uri="{FF2B5EF4-FFF2-40B4-BE49-F238E27FC236}">
                <a16:creationId xmlns:a16="http://schemas.microsoft.com/office/drawing/2014/main" id="{B0D8FCEE-76CF-4DC2-B9E7-9D27C24850E4}"/>
              </a:ext>
            </a:extLst>
          </p:cNvPr>
          <p:cNvPicPr>
            <a:picLocks noChangeAspect="1"/>
          </p:cNvPicPr>
          <p:nvPr/>
        </p:nvPicPr>
        <p:blipFill>
          <a:blip r:embed="rId4"/>
          <a:stretch>
            <a:fillRect/>
          </a:stretch>
        </p:blipFill>
        <p:spPr>
          <a:xfrm>
            <a:off x="990600" y="1752600"/>
            <a:ext cx="6800850" cy="514350"/>
          </a:xfrm>
          <a:prstGeom prst="rect">
            <a:avLst/>
          </a:prstGeom>
        </p:spPr>
      </p:pic>
    </p:spTree>
    <p:extLst>
      <p:ext uri="{BB962C8B-B14F-4D97-AF65-F5344CB8AC3E}">
        <p14:creationId xmlns:p14="http://schemas.microsoft.com/office/powerpoint/2010/main" val="22398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r>
              <a:rPr lang="nl-NL" altLang="en-US"/>
              <a:t>Personal information space</a:t>
            </a:r>
          </a:p>
        </p:txBody>
      </p:sp>
      <p:pic>
        <p:nvPicPr>
          <p:cNvPr id="2560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09800" y="1577975"/>
            <a:ext cx="4429125" cy="4289425"/>
          </a:xfrm>
          <a:noFill/>
          <a:extLs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
        <p:nvSpPr>
          <p:cNvPr id="25604" name="Tijdelijke aanduiding voor datum 1"/>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Verdana" panose="020B0604030504040204" pitchFamily="34" charset="0"/>
              </a:rPr>
              <a:t>©akb</a:t>
            </a:r>
            <a:endParaRPr lang="nl-NL" altLang="en-US">
              <a:latin typeface="Verdana" panose="020B0604030504040204" pitchFamily="34" charset="0"/>
            </a:endParaRPr>
          </a:p>
        </p:txBody>
      </p:sp>
      <p:sp>
        <p:nvSpPr>
          <p:cNvPr id="25605" name="Tijdelijke aanduiding voor voettekst 2"/>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en-US" dirty="0"/>
              <a:t>Dhaka 2019</a:t>
            </a:r>
          </a:p>
        </p:txBody>
      </p:sp>
      <p:sp>
        <p:nvSpPr>
          <p:cNvPr id="2" name="Slide Number Placeholder 1">
            <a:extLst>
              <a:ext uri="{FF2B5EF4-FFF2-40B4-BE49-F238E27FC236}">
                <a16:creationId xmlns:a16="http://schemas.microsoft.com/office/drawing/2014/main" id="{8CE5A973-0D9C-40CE-819B-11478FFF7B3B}"/>
              </a:ext>
            </a:extLst>
          </p:cNvPr>
          <p:cNvSpPr>
            <a:spLocks noGrp="1"/>
          </p:cNvSpPr>
          <p:nvPr>
            <p:ph type="sldNum" sz="quarter" idx="12"/>
          </p:nvPr>
        </p:nvSpPr>
        <p:spPr/>
        <p:txBody>
          <a:bodyPr/>
          <a:lstStyle/>
          <a:p>
            <a:fld id="{9AA6EF4F-3D38-4E21-B70F-F0FC5BD5DFBA}" type="slidenum">
              <a:rPr lang="nl-NL" altLang="en-US" smtClean="0"/>
              <a:pPr/>
              <a:t>5</a:t>
            </a:fld>
            <a:endParaRPr lang="nl-NL"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A09997-1C5B-492A-891B-42D94DB96361}"/>
              </a:ext>
            </a:extLst>
          </p:cNvPr>
          <p:cNvSpPr>
            <a:spLocks noGrp="1"/>
          </p:cNvSpPr>
          <p:nvPr>
            <p:ph type="title"/>
          </p:nvPr>
        </p:nvSpPr>
        <p:spPr/>
        <p:txBody>
          <a:bodyPr/>
          <a:lstStyle/>
          <a:p>
            <a:r>
              <a:rPr lang="en-US" dirty="0"/>
              <a:t>Cyberspace</a:t>
            </a:r>
            <a:endParaRPr lang="nl-NL" dirty="0"/>
          </a:p>
        </p:txBody>
      </p:sp>
      <p:sp>
        <p:nvSpPr>
          <p:cNvPr id="3" name="Tijdelijke aanduiding voor inhoud 2">
            <a:extLst>
              <a:ext uri="{FF2B5EF4-FFF2-40B4-BE49-F238E27FC236}">
                <a16:creationId xmlns:a16="http://schemas.microsoft.com/office/drawing/2014/main" id="{6023E1FA-71D2-4F74-A36D-7597875FD3DB}"/>
              </a:ext>
            </a:extLst>
          </p:cNvPr>
          <p:cNvSpPr>
            <a:spLocks noGrp="1"/>
          </p:cNvSpPr>
          <p:nvPr>
            <p:ph idx="1"/>
          </p:nvPr>
        </p:nvSpPr>
        <p:spPr/>
        <p:txBody>
          <a:bodyPr/>
          <a:lstStyle/>
          <a:p>
            <a:r>
              <a:rPr lang="en-US" dirty="0"/>
              <a:t>Technization</a:t>
            </a:r>
          </a:p>
          <a:p>
            <a:pPr lvl="1"/>
            <a:r>
              <a:rPr lang="en-US" dirty="0"/>
              <a:t>Ongoing use of technology</a:t>
            </a:r>
          </a:p>
          <a:p>
            <a:r>
              <a:rPr lang="en-US" dirty="0"/>
              <a:t>Differentiation</a:t>
            </a:r>
          </a:p>
          <a:p>
            <a:pPr lvl="1"/>
            <a:r>
              <a:rPr lang="en-US" dirty="0"/>
              <a:t>More and more specific items/services/institution</a:t>
            </a:r>
          </a:p>
          <a:p>
            <a:r>
              <a:rPr lang="en-US" dirty="0"/>
              <a:t>Globalization	</a:t>
            </a:r>
          </a:p>
          <a:p>
            <a:pPr lvl="1"/>
            <a:r>
              <a:rPr lang="en-US" dirty="0"/>
              <a:t>Expantion of relations to networks worldwide</a:t>
            </a:r>
            <a:endParaRPr lang="nl-NL" dirty="0"/>
          </a:p>
        </p:txBody>
      </p:sp>
      <p:sp>
        <p:nvSpPr>
          <p:cNvPr id="4" name="Tijdelijke aanduiding voor datum 3">
            <a:extLst>
              <a:ext uri="{FF2B5EF4-FFF2-40B4-BE49-F238E27FC236}">
                <a16:creationId xmlns:a16="http://schemas.microsoft.com/office/drawing/2014/main" id="{CE7A395A-BD5C-4A05-B426-C4DA2DD9820C}"/>
              </a:ext>
            </a:extLst>
          </p:cNvPr>
          <p:cNvSpPr>
            <a:spLocks noGrp="1"/>
          </p:cNvSpPr>
          <p:nvPr>
            <p:ph type="dt" sz="half" idx="10"/>
          </p:nvPr>
        </p:nvSpPr>
        <p:spPr/>
        <p:txBody>
          <a:bodyPr/>
          <a:lstStyle/>
          <a:p>
            <a:pPr>
              <a:defRPr/>
            </a:pPr>
            <a:r>
              <a:rPr lang="en-US"/>
              <a:t>©akb</a:t>
            </a:r>
            <a:endParaRPr lang="nl-NL" altLang="en-US"/>
          </a:p>
        </p:txBody>
      </p:sp>
      <p:sp>
        <p:nvSpPr>
          <p:cNvPr id="5" name="Tijdelijke aanduiding voor voettekst 4">
            <a:extLst>
              <a:ext uri="{FF2B5EF4-FFF2-40B4-BE49-F238E27FC236}">
                <a16:creationId xmlns:a16="http://schemas.microsoft.com/office/drawing/2014/main" id="{EB73E3D2-6E2A-46A4-BC76-C6450473A25C}"/>
              </a:ext>
            </a:extLst>
          </p:cNvPr>
          <p:cNvSpPr>
            <a:spLocks noGrp="1"/>
          </p:cNvSpPr>
          <p:nvPr>
            <p:ph type="ftr" sz="quarter" idx="11"/>
          </p:nvPr>
        </p:nvSpPr>
        <p:spPr/>
        <p:txBody>
          <a:bodyPr/>
          <a:lstStyle/>
          <a:p>
            <a:pPr>
              <a:defRPr/>
            </a:pPr>
            <a:r>
              <a:rPr lang="nl-NL" altLang="en-US" dirty="0"/>
              <a:t>Dhaka 2019</a:t>
            </a:r>
          </a:p>
        </p:txBody>
      </p:sp>
      <p:sp>
        <p:nvSpPr>
          <p:cNvPr id="6" name="Tijdelijke aanduiding voor dianummer 5">
            <a:extLst>
              <a:ext uri="{FF2B5EF4-FFF2-40B4-BE49-F238E27FC236}">
                <a16:creationId xmlns:a16="http://schemas.microsoft.com/office/drawing/2014/main" id="{897F8592-3F6B-48E0-AF44-6D4B43A40105}"/>
              </a:ext>
            </a:extLst>
          </p:cNvPr>
          <p:cNvSpPr>
            <a:spLocks noGrp="1"/>
          </p:cNvSpPr>
          <p:nvPr>
            <p:ph type="sldNum" sz="quarter" idx="12"/>
          </p:nvPr>
        </p:nvSpPr>
        <p:spPr/>
        <p:txBody>
          <a:bodyPr/>
          <a:lstStyle/>
          <a:p>
            <a:fld id="{9AA6EF4F-3D38-4E21-B70F-F0FC5BD5DFBA}" type="slidenum">
              <a:rPr lang="nl-NL" altLang="en-US" smtClean="0"/>
              <a:pPr/>
              <a:t>6</a:t>
            </a:fld>
            <a:endParaRPr lang="nl-NL" altLang="en-US"/>
          </a:p>
        </p:txBody>
      </p:sp>
    </p:spTree>
    <p:extLst>
      <p:ext uri="{BB962C8B-B14F-4D97-AF65-F5344CB8AC3E}">
        <p14:creationId xmlns:p14="http://schemas.microsoft.com/office/powerpoint/2010/main" val="1360326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Effects</a:t>
            </a:r>
            <a:endParaRPr lang="nl-NL" dirty="0"/>
          </a:p>
        </p:txBody>
      </p:sp>
      <p:sp>
        <p:nvSpPr>
          <p:cNvPr id="3" name="Tijdelijke aanduiding voor inhoud 2"/>
          <p:cNvSpPr>
            <a:spLocks noGrp="1"/>
          </p:cNvSpPr>
          <p:nvPr>
            <p:ph idx="1"/>
          </p:nvPr>
        </p:nvSpPr>
        <p:spPr/>
        <p:txBody>
          <a:bodyPr/>
          <a:lstStyle/>
          <a:p>
            <a:r>
              <a:rPr lang="nl-NL" dirty="0" err="1"/>
              <a:t>Exponential</a:t>
            </a:r>
            <a:r>
              <a:rPr lang="nl-NL" dirty="0"/>
              <a:t> </a:t>
            </a:r>
            <a:r>
              <a:rPr lang="nl-NL" dirty="0" err="1"/>
              <a:t>growth</a:t>
            </a:r>
            <a:r>
              <a:rPr lang="nl-NL" dirty="0"/>
              <a:t> of information, information media, information </a:t>
            </a:r>
            <a:r>
              <a:rPr lang="nl-NL" dirty="0" err="1"/>
              <a:t>channels</a:t>
            </a:r>
            <a:r>
              <a:rPr lang="nl-NL" dirty="0"/>
              <a:t> </a:t>
            </a:r>
            <a:r>
              <a:rPr lang="nl-NL" dirty="0" err="1"/>
              <a:t>and</a:t>
            </a:r>
            <a:r>
              <a:rPr lang="nl-NL" dirty="0"/>
              <a:t> information services</a:t>
            </a:r>
          </a:p>
          <a:p>
            <a:r>
              <a:rPr lang="nl-NL" dirty="0" err="1"/>
              <a:t>Growth</a:t>
            </a:r>
            <a:r>
              <a:rPr lang="nl-NL" dirty="0"/>
              <a:t> of </a:t>
            </a:r>
            <a:r>
              <a:rPr lang="nl-NL" dirty="0" err="1"/>
              <a:t>technology</a:t>
            </a:r>
            <a:r>
              <a:rPr lang="nl-NL" dirty="0"/>
              <a:t>, tools </a:t>
            </a:r>
            <a:r>
              <a:rPr lang="nl-NL" dirty="0" err="1"/>
              <a:t>and</a:t>
            </a:r>
            <a:r>
              <a:rPr lang="nl-NL" dirty="0"/>
              <a:t> </a:t>
            </a:r>
            <a:r>
              <a:rPr lang="nl-NL" dirty="0" err="1"/>
              <a:t>applications</a:t>
            </a:r>
            <a:r>
              <a:rPr lang="nl-NL" dirty="0"/>
              <a:t> </a:t>
            </a:r>
            <a:r>
              <a:rPr lang="nl-NL" dirty="0" err="1"/>
              <a:t>to</a:t>
            </a:r>
            <a:r>
              <a:rPr lang="nl-NL" dirty="0"/>
              <a:t> </a:t>
            </a:r>
            <a:r>
              <a:rPr lang="nl-NL" dirty="0" err="1"/>
              <a:t>retrieve</a:t>
            </a:r>
            <a:r>
              <a:rPr lang="nl-NL" dirty="0"/>
              <a:t>, </a:t>
            </a:r>
            <a:r>
              <a:rPr lang="nl-NL" dirty="0" err="1"/>
              <a:t>process</a:t>
            </a:r>
            <a:r>
              <a:rPr lang="nl-NL" dirty="0"/>
              <a:t> </a:t>
            </a:r>
            <a:r>
              <a:rPr lang="nl-NL" dirty="0" err="1"/>
              <a:t>and</a:t>
            </a:r>
            <a:r>
              <a:rPr lang="nl-NL" dirty="0"/>
              <a:t> </a:t>
            </a:r>
            <a:r>
              <a:rPr lang="nl-NL" dirty="0" err="1"/>
              <a:t>disseninate</a:t>
            </a:r>
            <a:r>
              <a:rPr lang="nl-NL" dirty="0"/>
              <a:t> information</a:t>
            </a:r>
          </a:p>
          <a:p>
            <a:r>
              <a:rPr lang="nl-NL" dirty="0"/>
              <a:t>Changes in </a:t>
            </a:r>
            <a:r>
              <a:rPr lang="nl-NL" dirty="0" err="1"/>
              <a:t>communication</a:t>
            </a:r>
            <a:r>
              <a:rPr lang="nl-NL" dirty="0"/>
              <a:t> </a:t>
            </a:r>
            <a:r>
              <a:rPr lang="nl-NL" dirty="0" err="1"/>
              <a:t>behaviour</a:t>
            </a:r>
            <a:endParaRPr lang="nl-NL" dirty="0"/>
          </a:p>
          <a:p>
            <a:r>
              <a:rPr lang="nl-NL" dirty="0" err="1"/>
              <a:t>Being</a:t>
            </a:r>
            <a:r>
              <a:rPr lang="nl-NL" dirty="0"/>
              <a:t> ‘</a:t>
            </a:r>
            <a:r>
              <a:rPr lang="nl-NL" dirty="0" err="1"/>
              <a:t>connected</a:t>
            </a:r>
            <a:r>
              <a:rPr lang="nl-NL" dirty="0"/>
              <a:t>’ 24/7</a:t>
            </a:r>
          </a:p>
          <a:p>
            <a:endParaRPr lang="nl-NL" dirty="0"/>
          </a:p>
        </p:txBody>
      </p:sp>
      <p:sp>
        <p:nvSpPr>
          <p:cNvPr id="4" name="Tijdelijke aanduiding voor datum 3"/>
          <p:cNvSpPr>
            <a:spLocks noGrp="1"/>
          </p:cNvSpPr>
          <p:nvPr>
            <p:ph type="dt" sz="half" idx="10"/>
          </p:nvPr>
        </p:nvSpPr>
        <p:spPr/>
        <p:txBody>
          <a:bodyPr/>
          <a:lstStyle/>
          <a:p>
            <a:pPr>
              <a:defRPr/>
            </a:pPr>
            <a:r>
              <a:rPr lang="en-US"/>
              <a:t>©akb</a:t>
            </a:r>
            <a:endParaRPr lang="nl-NL" altLang="en-US"/>
          </a:p>
        </p:txBody>
      </p:sp>
      <p:sp>
        <p:nvSpPr>
          <p:cNvPr id="5" name="Tijdelijke aanduiding voor voettekst 4"/>
          <p:cNvSpPr>
            <a:spLocks noGrp="1"/>
          </p:cNvSpPr>
          <p:nvPr>
            <p:ph type="ftr" sz="quarter" idx="11"/>
          </p:nvPr>
        </p:nvSpPr>
        <p:spPr/>
        <p:txBody>
          <a:bodyPr/>
          <a:lstStyle/>
          <a:p>
            <a:pPr>
              <a:defRPr/>
            </a:pPr>
            <a:r>
              <a:rPr lang="nl-NL" altLang="en-US" dirty="0"/>
              <a:t>Dhaka 2019</a:t>
            </a:r>
          </a:p>
        </p:txBody>
      </p:sp>
      <p:sp>
        <p:nvSpPr>
          <p:cNvPr id="6" name="Tijdelijke aanduiding voor dianummer 5"/>
          <p:cNvSpPr>
            <a:spLocks noGrp="1"/>
          </p:cNvSpPr>
          <p:nvPr>
            <p:ph type="sldNum" sz="quarter" idx="12"/>
          </p:nvPr>
        </p:nvSpPr>
        <p:spPr/>
        <p:txBody>
          <a:bodyPr/>
          <a:lstStyle/>
          <a:p>
            <a:fld id="{9AA6EF4F-3D38-4E21-B70F-F0FC5BD5DFBA}" type="slidenum">
              <a:rPr lang="nl-NL" altLang="en-US" smtClean="0"/>
              <a:pPr/>
              <a:t>7</a:t>
            </a:fld>
            <a:endParaRPr lang="nl-NL" altLang="en-US"/>
          </a:p>
        </p:txBody>
      </p:sp>
    </p:spTree>
    <p:extLst>
      <p:ext uri="{BB962C8B-B14F-4D97-AF65-F5344CB8AC3E}">
        <p14:creationId xmlns:p14="http://schemas.microsoft.com/office/powerpoint/2010/main" val="202491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13389A-5CD8-45ED-8470-5D8DC80F19FD}"/>
              </a:ext>
            </a:extLst>
          </p:cNvPr>
          <p:cNvSpPr>
            <a:spLocks noGrp="1"/>
          </p:cNvSpPr>
          <p:nvPr>
            <p:ph type="title"/>
          </p:nvPr>
        </p:nvSpPr>
        <p:spPr/>
        <p:txBody>
          <a:bodyPr/>
          <a:lstStyle/>
          <a:p>
            <a:endParaRPr lang="nl-NL"/>
          </a:p>
        </p:txBody>
      </p:sp>
      <p:sp>
        <p:nvSpPr>
          <p:cNvPr id="3" name="Tijdelijke aanduiding voor datum 2">
            <a:extLst>
              <a:ext uri="{FF2B5EF4-FFF2-40B4-BE49-F238E27FC236}">
                <a16:creationId xmlns:a16="http://schemas.microsoft.com/office/drawing/2014/main" id="{A80679E0-CCB4-4E43-95D7-863A523B2CCB}"/>
              </a:ext>
            </a:extLst>
          </p:cNvPr>
          <p:cNvSpPr>
            <a:spLocks noGrp="1"/>
          </p:cNvSpPr>
          <p:nvPr>
            <p:ph type="dt" sz="half" idx="10"/>
          </p:nvPr>
        </p:nvSpPr>
        <p:spPr/>
        <p:txBody>
          <a:bodyPr/>
          <a:lstStyle/>
          <a:p>
            <a:pPr>
              <a:defRPr/>
            </a:pPr>
            <a:r>
              <a:rPr lang="en-US"/>
              <a:t>©akb</a:t>
            </a:r>
            <a:endParaRPr lang="nl-NL" altLang="en-US"/>
          </a:p>
        </p:txBody>
      </p:sp>
      <p:sp>
        <p:nvSpPr>
          <p:cNvPr id="4" name="Tijdelijke aanduiding voor voettekst 3">
            <a:extLst>
              <a:ext uri="{FF2B5EF4-FFF2-40B4-BE49-F238E27FC236}">
                <a16:creationId xmlns:a16="http://schemas.microsoft.com/office/drawing/2014/main" id="{601171D3-4C32-417F-94A9-9E0BB09CFE18}"/>
              </a:ext>
            </a:extLst>
          </p:cNvPr>
          <p:cNvSpPr>
            <a:spLocks noGrp="1"/>
          </p:cNvSpPr>
          <p:nvPr>
            <p:ph type="ftr" sz="quarter" idx="11"/>
          </p:nvPr>
        </p:nvSpPr>
        <p:spPr/>
        <p:txBody>
          <a:bodyPr/>
          <a:lstStyle/>
          <a:p>
            <a:pPr>
              <a:defRPr/>
            </a:pPr>
            <a:r>
              <a:rPr lang="nl-NL" altLang="en-US" dirty="0"/>
              <a:t>Dhaka 2019</a:t>
            </a:r>
          </a:p>
        </p:txBody>
      </p:sp>
      <p:sp>
        <p:nvSpPr>
          <p:cNvPr id="5" name="Tijdelijke aanduiding voor dianummer 4">
            <a:extLst>
              <a:ext uri="{FF2B5EF4-FFF2-40B4-BE49-F238E27FC236}">
                <a16:creationId xmlns:a16="http://schemas.microsoft.com/office/drawing/2014/main" id="{2EEF08E6-2CA8-4875-AF91-6F7C69FE119B}"/>
              </a:ext>
            </a:extLst>
          </p:cNvPr>
          <p:cNvSpPr>
            <a:spLocks noGrp="1"/>
          </p:cNvSpPr>
          <p:nvPr>
            <p:ph type="sldNum" sz="quarter" idx="12"/>
          </p:nvPr>
        </p:nvSpPr>
        <p:spPr/>
        <p:txBody>
          <a:bodyPr/>
          <a:lstStyle/>
          <a:p>
            <a:fld id="{00385E05-ADA5-4EBE-9149-B5B9908C9C8B}" type="slidenum">
              <a:rPr lang="nl-NL" altLang="en-US" smtClean="0"/>
              <a:pPr/>
              <a:t>8</a:t>
            </a:fld>
            <a:endParaRPr lang="nl-NL" altLang="en-US"/>
          </a:p>
        </p:txBody>
      </p:sp>
      <p:pic>
        <p:nvPicPr>
          <p:cNvPr id="6" name="Afbeelding 5">
            <a:extLst>
              <a:ext uri="{FF2B5EF4-FFF2-40B4-BE49-F238E27FC236}">
                <a16:creationId xmlns:a16="http://schemas.microsoft.com/office/drawing/2014/main" id="{4CF7A86E-27F6-42E2-A15C-34719C20D45C}"/>
              </a:ext>
            </a:extLst>
          </p:cNvPr>
          <p:cNvPicPr>
            <a:picLocks noChangeAspect="1"/>
          </p:cNvPicPr>
          <p:nvPr/>
        </p:nvPicPr>
        <p:blipFill>
          <a:blip r:embed="rId2"/>
          <a:stretch>
            <a:fillRect/>
          </a:stretch>
        </p:blipFill>
        <p:spPr>
          <a:xfrm>
            <a:off x="1432208" y="508423"/>
            <a:ext cx="2038350" cy="3079924"/>
          </a:xfrm>
          <a:prstGeom prst="rect">
            <a:avLst/>
          </a:prstGeom>
        </p:spPr>
      </p:pic>
      <p:grpSp>
        <p:nvGrpSpPr>
          <p:cNvPr id="9" name="Groep 8">
            <a:extLst>
              <a:ext uri="{FF2B5EF4-FFF2-40B4-BE49-F238E27FC236}">
                <a16:creationId xmlns:a16="http://schemas.microsoft.com/office/drawing/2014/main" id="{83F044C4-7FC3-4E05-AC58-D7048121C3BD}"/>
              </a:ext>
            </a:extLst>
          </p:cNvPr>
          <p:cNvGrpSpPr/>
          <p:nvPr/>
        </p:nvGrpSpPr>
        <p:grpSpPr>
          <a:xfrm>
            <a:off x="5486400" y="770129"/>
            <a:ext cx="2857500" cy="1916715"/>
            <a:chOff x="5670833" y="1549487"/>
            <a:chExt cx="2857500" cy="1916715"/>
          </a:xfrm>
        </p:grpSpPr>
        <p:pic>
          <p:nvPicPr>
            <p:cNvPr id="7" name="Afbeelding 6">
              <a:extLst>
                <a:ext uri="{FF2B5EF4-FFF2-40B4-BE49-F238E27FC236}">
                  <a16:creationId xmlns:a16="http://schemas.microsoft.com/office/drawing/2014/main" id="{0F13AD9B-712E-4664-BB48-B9C152689727}"/>
                </a:ext>
              </a:extLst>
            </p:cNvPr>
            <p:cNvPicPr>
              <a:picLocks noChangeAspect="1"/>
            </p:cNvPicPr>
            <p:nvPr/>
          </p:nvPicPr>
          <p:blipFill>
            <a:blip r:embed="rId3"/>
            <a:stretch>
              <a:fillRect/>
            </a:stretch>
          </p:blipFill>
          <p:spPr>
            <a:xfrm>
              <a:off x="5670833" y="1549487"/>
              <a:ext cx="2857500" cy="1600200"/>
            </a:xfrm>
            <a:prstGeom prst="rect">
              <a:avLst/>
            </a:prstGeom>
          </p:spPr>
        </p:pic>
        <p:sp>
          <p:nvSpPr>
            <p:cNvPr id="8" name="Tekstvak 7">
              <a:extLst>
                <a:ext uri="{FF2B5EF4-FFF2-40B4-BE49-F238E27FC236}">
                  <a16:creationId xmlns:a16="http://schemas.microsoft.com/office/drawing/2014/main" id="{338F14F0-F391-4F1A-A61D-84EF055EE983}"/>
                </a:ext>
              </a:extLst>
            </p:cNvPr>
            <p:cNvSpPr txBox="1"/>
            <p:nvPr/>
          </p:nvSpPr>
          <p:spPr>
            <a:xfrm>
              <a:off x="6019800" y="3096870"/>
              <a:ext cx="2159566" cy="369332"/>
            </a:xfrm>
            <a:prstGeom prst="rect">
              <a:avLst/>
            </a:prstGeom>
            <a:noFill/>
          </p:spPr>
          <p:txBody>
            <a:bodyPr wrap="none" rtlCol="0">
              <a:spAutoFit/>
            </a:bodyPr>
            <a:lstStyle/>
            <a:p>
              <a:r>
                <a:rPr lang="nl-NL" dirty="0"/>
                <a:t>Information Society</a:t>
              </a:r>
            </a:p>
          </p:txBody>
        </p:sp>
      </p:grpSp>
      <p:grpSp>
        <p:nvGrpSpPr>
          <p:cNvPr id="13" name="Groep 12">
            <a:extLst>
              <a:ext uri="{FF2B5EF4-FFF2-40B4-BE49-F238E27FC236}">
                <a16:creationId xmlns:a16="http://schemas.microsoft.com/office/drawing/2014/main" id="{87AC3EF4-644F-46B1-A7E3-880945ECDF5F}"/>
              </a:ext>
            </a:extLst>
          </p:cNvPr>
          <p:cNvGrpSpPr/>
          <p:nvPr/>
        </p:nvGrpSpPr>
        <p:grpSpPr>
          <a:xfrm>
            <a:off x="4044909" y="2862645"/>
            <a:ext cx="4538786" cy="3155281"/>
            <a:chOff x="3908174" y="3117256"/>
            <a:chExt cx="4538786" cy="3155281"/>
          </a:xfrm>
        </p:grpSpPr>
        <p:pic>
          <p:nvPicPr>
            <p:cNvPr id="11" name="Afbeelding 10">
              <a:extLst>
                <a:ext uri="{FF2B5EF4-FFF2-40B4-BE49-F238E27FC236}">
                  <a16:creationId xmlns:a16="http://schemas.microsoft.com/office/drawing/2014/main" id="{28F8A544-A59B-4F88-8CC3-040377C03A2D}"/>
                </a:ext>
              </a:extLst>
            </p:cNvPr>
            <p:cNvPicPr>
              <a:picLocks noChangeAspect="1"/>
            </p:cNvPicPr>
            <p:nvPr/>
          </p:nvPicPr>
          <p:blipFill>
            <a:blip r:embed="rId4"/>
            <a:stretch>
              <a:fillRect/>
            </a:stretch>
          </p:blipFill>
          <p:spPr>
            <a:xfrm>
              <a:off x="3908174" y="3117256"/>
              <a:ext cx="4538786" cy="2740831"/>
            </a:xfrm>
            <a:prstGeom prst="rect">
              <a:avLst/>
            </a:prstGeom>
          </p:spPr>
        </p:pic>
        <p:sp>
          <p:nvSpPr>
            <p:cNvPr id="12" name="Rechthoek 11">
              <a:extLst>
                <a:ext uri="{FF2B5EF4-FFF2-40B4-BE49-F238E27FC236}">
                  <a16:creationId xmlns:a16="http://schemas.microsoft.com/office/drawing/2014/main" id="{2A8785B4-21AC-42E9-BB98-A362EDDC78CC}"/>
                </a:ext>
              </a:extLst>
            </p:cNvPr>
            <p:cNvSpPr/>
            <p:nvPr/>
          </p:nvSpPr>
          <p:spPr>
            <a:xfrm>
              <a:off x="4571999" y="5903205"/>
              <a:ext cx="3211135" cy="369332"/>
            </a:xfrm>
            <a:prstGeom prst="rect">
              <a:avLst/>
            </a:prstGeom>
          </p:spPr>
          <p:txBody>
            <a:bodyPr wrap="none">
              <a:spAutoFit/>
            </a:bodyPr>
            <a:lstStyle/>
            <a:p>
              <a:r>
                <a:rPr lang="nl-NL" dirty="0"/>
                <a:t>4IR 4th Information </a:t>
              </a:r>
              <a:r>
                <a:rPr lang="nl-NL" dirty="0" err="1"/>
                <a:t>revolution</a:t>
              </a:r>
              <a:endParaRPr lang="nl-NL" dirty="0"/>
            </a:p>
          </p:txBody>
        </p:sp>
      </p:grpSp>
      <p:grpSp>
        <p:nvGrpSpPr>
          <p:cNvPr id="15" name="Groep 14">
            <a:extLst>
              <a:ext uri="{FF2B5EF4-FFF2-40B4-BE49-F238E27FC236}">
                <a16:creationId xmlns:a16="http://schemas.microsoft.com/office/drawing/2014/main" id="{4BC93FB0-EA66-4A01-894E-2AB19A6BD41E}"/>
              </a:ext>
            </a:extLst>
          </p:cNvPr>
          <p:cNvGrpSpPr/>
          <p:nvPr/>
        </p:nvGrpSpPr>
        <p:grpSpPr>
          <a:xfrm>
            <a:off x="381000" y="3881851"/>
            <a:ext cx="2667000" cy="2008004"/>
            <a:chOff x="381000" y="3881851"/>
            <a:chExt cx="2667000" cy="2008004"/>
          </a:xfrm>
        </p:grpSpPr>
        <p:pic>
          <p:nvPicPr>
            <p:cNvPr id="10" name="Afbeelding 9">
              <a:extLst>
                <a:ext uri="{FF2B5EF4-FFF2-40B4-BE49-F238E27FC236}">
                  <a16:creationId xmlns:a16="http://schemas.microsoft.com/office/drawing/2014/main" id="{F929F6AB-0EE2-4A56-B418-4C4083851F3A}"/>
                </a:ext>
              </a:extLst>
            </p:cNvPr>
            <p:cNvPicPr>
              <a:picLocks noChangeAspect="1"/>
            </p:cNvPicPr>
            <p:nvPr/>
          </p:nvPicPr>
          <p:blipFill>
            <a:blip r:embed="rId5"/>
            <a:stretch>
              <a:fillRect/>
            </a:stretch>
          </p:blipFill>
          <p:spPr>
            <a:xfrm>
              <a:off x="381000" y="3881851"/>
              <a:ext cx="2667000" cy="1714500"/>
            </a:xfrm>
            <a:prstGeom prst="rect">
              <a:avLst/>
            </a:prstGeom>
          </p:spPr>
        </p:pic>
        <p:sp>
          <p:nvSpPr>
            <p:cNvPr id="14" name="Tekstvak 13">
              <a:extLst>
                <a:ext uri="{FF2B5EF4-FFF2-40B4-BE49-F238E27FC236}">
                  <a16:creationId xmlns:a16="http://schemas.microsoft.com/office/drawing/2014/main" id="{7E72DFE4-DEA7-4BE6-8996-89E5D15162BF}"/>
                </a:ext>
              </a:extLst>
            </p:cNvPr>
            <p:cNvSpPr txBox="1"/>
            <p:nvPr/>
          </p:nvSpPr>
          <p:spPr>
            <a:xfrm>
              <a:off x="614681" y="5520523"/>
              <a:ext cx="2146742" cy="369332"/>
            </a:xfrm>
            <a:prstGeom prst="rect">
              <a:avLst/>
            </a:prstGeom>
            <a:noFill/>
          </p:spPr>
          <p:txBody>
            <a:bodyPr wrap="none" rtlCol="0">
              <a:spAutoFit/>
            </a:bodyPr>
            <a:lstStyle/>
            <a:p>
              <a:r>
                <a:rPr lang="nl-NL" dirty="0"/>
                <a:t>Knowledge Society</a:t>
              </a:r>
            </a:p>
          </p:txBody>
        </p:sp>
      </p:grpSp>
    </p:spTree>
    <p:extLst>
      <p:ext uri="{BB962C8B-B14F-4D97-AF65-F5344CB8AC3E}">
        <p14:creationId xmlns:p14="http://schemas.microsoft.com/office/powerpoint/2010/main" val="1275156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p:txBody>
          <a:bodyPr/>
          <a:lstStyle/>
          <a:p>
            <a:r>
              <a:rPr lang="nl-NL" altLang="en-US"/>
              <a:t>21</a:t>
            </a:r>
            <a:r>
              <a:rPr lang="nl-NL" altLang="en-US" baseline="30000"/>
              <a:t>st</a:t>
            </a:r>
            <a:r>
              <a:rPr lang="nl-NL" altLang="en-US"/>
              <a:t> century</a:t>
            </a:r>
          </a:p>
        </p:txBody>
      </p:sp>
      <p:sp>
        <p:nvSpPr>
          <p:cNvPr id="30723" name="Tijdelijke aanduiding voor inhoud 2"/>
          <p:cNvSpPr>
            <a:spLocks noGrp="1"/>
          </p:cNvSpPr>
          <p:nvPr>
            <p:ph idx="1"/>
          </p:nvPr>
        </p:nvSpPr>
        <p:spPr/>
        <p:txBody>
          <a:bodyPr/>
          <a:lstStyle/>
          <a:p>
            <a:r>
              <a:rPr lang="nl-NL" altLang="en-US"/>
              <a:t>Working ‘In the Cloud’</a:t>
            </a:r>
          </a:p>
        </p:txBody>
      </p:sp>
      <p:pic>
        <p:nvPicPr>
          <p:cNvPr id="307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514600"/>
            <a:ext cx="4365625"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5" name="Tijdelijke aanduiding voor datum 1"/>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Verdana" panose="020B0604030504040204" pitchFamily="34" charset="0"/>
              </a:rPr>
              <a:t>©akb</a:t>
            </a:r>
            <a:endParaRPr lang="nl-NL" altLang="en-US">
              <a:latin typeface="Verdana" panose="020B0604030504040204" pitchFamily="34" charset="0"/>
            </a:endParaRPr>
          </a:p>
        </p:txBody>
      </p:sp>
      <p:sp>
        <p:nvSpPr>
          <p:cNvPr id="30726" name="Tijdelijke aanduiding voor voettekst 2"/>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en-US" dirty="0"/>
              <a:t>Dhaka 2019</a:t>
            </a:r>
          </a:p>
        </p:txBody>
      </p:sp>
      <p:sp>
        <p:nvSpPr>
          <p:cNvPr id="2" name="Slide Number Placeholder 1">
            <a:extLst>
              <a:ext uri="{FF2B5EF4-FFF2-40B4-BE49-F238E27FC236}">
                <a16:creationId xmlns:a16="http://schemas.microsoft.com/office/drawing/2014/main" id="{F03A44C1-930C-40BE-BA9C-1A8F757F9D31}"/>
              </a:ext>
            </a:extLst>
          </p:cNvPr>
          <p:cNvSpPr>
            <a:spLocks noGrp="1"/>
          </p:cNvSpPr>
          <p:nvPr>
            <p:ph type="sldNum" sz="quarter" idx="12"/>
          </p:nvPr>
        </p:nvSpPr>
        <p:spPr/>
        <p:txBody>
          <a:bodyPr/>
          <a:lstStyle/>
          <a:p>
            <a:fld id="{9AA6EF4F-3D38-4E21-B70F-F0FC5BD5DFBA}" type="slidenum">
              <a:rPr lang="nl-NL" altLang="en-US" smtClean="0"/>
              <a:pPr/>
              <a:t>9</a:t>
            </a:fld>
            <a:endParaRPr lang="nl-NL" altLang="en-US"/>
          </a:p>
        </p:txBody>
      </p:sp>
    </p:spTree>
  </p:cSld>
  <p:clrMapOvr>
    <a:masterClrMapping/>
  </p:clrMapOvr>
</p:sld>
</file>

<file path=ppt/theme/theme1.xml><?xml version="1.0" encoding="utf-8"?>
<a:theme xmlns:a="http://schemas.openxmlformats.org/drawingml/2006/main" name="IenO-03">
  <a:themeElements>
    <a:clrScheme name="IenO-03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IenO-03">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IenO-03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IenO-03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IenO-03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IenO-03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IenO-03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IenO-03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IenO-03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IenO-03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IenO-03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a-lijnen">
  <a:themeElements>
    <a:clrScheme name="Profie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el">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rofie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e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e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e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e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e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e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e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e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41021</TotalTime>
  <Words>2503</Words>
  <Application>Microsoft Office PowerPoint</Application>
  <PresentationFormat>Diavoorstelling (4:3)</PresentationFormat>
  <Paragraphs>316</Paragraphs>
  <Slides>40</Slides>
  <Notes>9</Notes>
  <HiddenSlides>0</HiddenSlides>
  <MMClips>0</MMClips>
  <ScaleCrop>false</ScaleCrop>
  <HeadingPairs>
    <vt:vector size="8" baseType="variant">
      <vt:variant>
        <vt:lpstr>Gebruikte lettertypen</vt:lpstr>
      </vt:variant>
      <vt:variant>
        <vt:i4>6</vt:i4>
      </vt:variant>
      <vt:variant>
        <vt:lpstr>Thema</vt:lpstr>
      </vt:variant>
      <vt:variant>
        <vt:i4>2</vt:i4>
      </vt:variant>
      <vt:variant>
        <vt:lpstr>Ingesloten OLE-bronprogramma's</vt:lpstr>
      </vt:variant>
      <vt:variant>
        <vt:i4>1</vt:i4>
      </vt:variant>
      <vt:variant>
        <vt:lpstr>Diatitels</vt:lpstr>
      </vt:variant>
      <vt:variant>
        <vt:i4>40</vt:i4>
      </vt:variant>
    </vt:vector>
  </HeadingPairs>
  <TitlesOfParts>
    <vt:vector size="49" baseType="lpstr">
      <vt:lpstr>Arial</vt:lpstr>
      <vt:lpstr>Calibri</vt:lpstr>
      <vt:lpstr>Garamond</vt:lpstr>
      <vt:lpstr>georgia</vt:lpstr>
      <vt:lpstr>Verdana</vt:lpstr>
      <vt:lpstr>Wingdings</vt:lpstr>
      <vt:lpstr>IenO-03</vt:lpstr>
      <vt:lpstr>Thema-lijnen</vt:lpstr>
      <vt:lpstr>Document</vt:lpstr>
      <vt:lpstr>School Libraries: Open Windows to the World </vt:lpstr>
      <vt:lpstr>To survive, develop, perform tasks, solve problems, relax etc.</vt:lpstr>
      <vt:lpstr>Information Space</vt:lpstr>
      <vt:lpstr>Barriers to information</vt:lpstr>
      <vt:lpstr>Personal information space</vt:lpstr>
      <vt:lpstr>Cyberspace</vt:lpstr>
      <vt:lpstr>Effects</vt:lpstr>
      <vt:lpstr>PowerPoint-presentatie</vt:lpstr>
      <vt:lpstr>21st century</vt:lpstr>
      <vt:lpstr>In how many clouds?</vt:lpstr>
      <vt:lpstr>Social Media</vt:lpstr>
      <vt:lpstr>Social media</vt:lpstr>
      <vt:lpstr>Social Media</vt:lpstr>
      <vt:lpstr>Social Media</vt:lpstr>
      <vt:lpstr>PowerPoint-presentatie</vt:lpstr>
      <vt:lpstr>Airport Lisbon 2017</vt:lpstr>
      <vt:lpstr>‘Managing’ information has to be learned</vt:lpstr>
      <vt:lpstr>Governments</vt:lpstr>
      <vt:lpstr>A school library is …</vt:lpstr>
      <vt:lpstr>School libraries</vt:lpstr>
      <vt:lpstr>Strong School Libraries Build Strong Students</vt:lpstr>
      <vt:lpstr>PowerPoint-presentatie</vt:lpstr>
      <vt:lpstr>School Library Policy</vt:lpstr>
      <vt:lpstr>Mission, Vision, Purpose</vt:lpstr>
      <vt:lpstr>Organisations</vt:lpstr>
      <vt:lpstr>PowerPoint-presentatie</vt:lpstr>
      <vt:lpstr>IASL: 1239 members in 76 countries </vt:lpstr>
      <vt:lpstr>IFLA/UNESCO School Library Manifesto 1999</vt:lpstr>
      <vt:lpstr>PowerPoint-presentatie</vt:lpstr>
      <vt:lpstr>PowerPoint-presentatie</vt:lpstr>
      <vt:lpstr>IFLA School Library Guidelines, 2nd edition </vt:lpstr>
      <vt:lpstr>Content: 64 pages</vt:lpstr>
      <vt:lpstr>Workshop Implementing</vt:lpstr>
      <vt:lpstr>Some observations...</vt:lpstr>
      <vt:lpstr>Hossain, Z. (2019). IFLA Journal </vt:lpstr>
      <vt:lpstr>IFLA School Libraries Section</vt:lpstr>
      <vt:lpstr>Mailing List </vt:lpstr>
      <vt:lpstr>IFLA Blog </vt:lpstr>
      <vt:lpstr>Facebook</vt:lpstr>
      <vt:lpstr>Thank you </vt:lpstr>
    </vt:vector>
  </TitlesOfParts>
  <Company>Universiteit van Amsterdam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Informatievaardigheden Mediastudies Research Seminar  3 februari 2004</dc:title>
  <dc:creator>Albert K. Boekhorst</dc:creator>
  <cp:lastModifiedBy>albert boekhorst</cp:lastModifiedBy>
  <cp:revision>321</cp:revision>
  <dcterms:created xsi:type="dcterms:W3CDTF">2004-02-02T11:57:25Z</dcterms:created>
  <dcterms:modified xsi:type="dcterms:W3CDTF">2019-04-27T17:32:30Z</dcterms:modified>
</cp:coreProperties>
</file>